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3.xml" ContentType="application/inkml+xml"/>
  <Override PartName="/ppt/notesSlides/notesSlide16.xml" ContentType="application/vnd.openxmlformats-officedocument.presentationml.notesSlide+xml"/>
  <Override PartName="/ppt/ink/ink4.xml" ContentType="application/inkml+xml"/>
  <Override PartName="/ppt/notesSlides/notesSlide17.xml" ContentType="application/vnd.openxmlformats-officedocument.presentationml.notesSlide+xml"/>
  <Override PartName="/ppt/ink/ink5.xml" ContentType="application/inkml+xml"/>
  <Override PartName="/ppt/notesSlides/notesSlide18.xml" ContentType="application/vnd.openxmlformats-officedocument.presentationml.notesSlide+xml"/>
  <Override PartName="/ppt/ink/ink6.xml" ContentType="application/inkml+xml"/>
  <Override PartName="/ppt/notesSlides/notesSlide19.xml" ContentType="application/vnd.openxmlformats-officedocument.presentationml.notesSlide+xml"/>
  <Override PartName="/ppt/ink/ink7.xml" ContentType="application/inkml+xml"/>
  <Override PartName="/ppt/notesSlides/notesSlide20.xml" ContentType="application/vnd.openxmlformats-officedocument.presentationml.notesSlide+xml"/>
  <Override PartName="/ppt/ink/ink8.xml" ContentType="application/inkml+xml"/>
  <Override PartName="/ppt/notesSlides/notesSlide21.xml" ContentType="application/vnd.openxmlformats-officedocument.presentationml.notesSlide+xml"/>
  <Override PartName="/ppt/ink/ink9.xml" ContentType="application/inkml+xml"/>
  <Override PartName="/ppt/notesSlides/notesSlide22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2.xml" ContentType="application/inkml+xml"/>
  <Override PartName="/ppt/notesSlides/notesSlide25.xml" ContentType="application/vnd.openxmlformats-officedocument.presentationml.notesSlide+xml"/>
  <Override PartName="/ppt/ink/ink13.xml" ContentType="application/inkml+xml"/>
  <Override PartName="/ppt/notesSlides/notesSlide26.xml" ContentType="application/vnd.openxmlformats-officedocument.presentationml.notesSlide+xml"/>
  <Override PartName="/ppt/ink/ink14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5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6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74"/>
  </p:notesMasterIdLst>
  <p:sldIdLst>
    <p:sldId id="513" r:id="rId2"/>
    <p:sldId id="730" r:id="rId3"/>
    <p:sldId id="747" r:id="rId4"/>
    <p:sldId id="763" r:id="rId5"/>
    <p:sldId id="834" r:id="rId6"/>
    <p:sldId id="873" r:id="rId7"/>
    <p:sldId id="735" r:id="rId8"/>
    <p:sldId id="736" r:id="rId9"/>
    <p:sldId id="750" r:id="rId10"/>
    <p:sldId id="745" r:id="rId11"/>
    <p:sldId id="777" r:id="rId12"/>
    <p:sldId id="758" r:id="rId13"/>
    <p:sldId id="760" r:id="rId14"/>
    <p:sldId id="833" r:id="rId15"/>
    <p:sldId id="759" r:id="rId16"/>
    <p:sldId id="628" r:id="rId17"/>
    <p:sldId id="630" r:id="rId18"/>
    <p:sldId id="633" r:id="rId19"/>
    <p:sldId id="641" r:id="rId20"/>
    <p:sldId id="645" r:id="rId21"/>
    <p:sldId id="649" r:id="rId22"/>
    <p:sldId id="778" r:id="rId23"/>
    <p:sldId id="653" r:id="rId24"/>
    <p:sldId id="856" r:id="rId25"/>
    <p:sldId id="655" r:id="rId26"/>
    <p:sldId id="861" r:id="rId27"/>
    <p:sldId id="779" r:id="rId28"/>
    <p:sldId id="658" r:id="rId29"/>
    <p:sldId id="862" r:id="rId30"/>
    <p:sldId id="780" r:id="rId31"/>
    <p:sldId id="863" r:id="rId32"/>
    <p:sldId id="835" r:id="rId33"/>
    <p:sldId id="836" r:id="rId34"/>
    <p:sldId id="831" r:id="rId35"/>
    <p:sldId id="837" r:id="rId36"/>
    <p:sldId id="838" r:id="rId37"/>
    <p:sldId id="832" r:id="rId38"/>
    <p:sldId id="864" r:id="rId39"/>
    <p:sldId id="841" r:id="rId40"/>
    <p:sldId id="865" r:id="rId41"/>
    <p:sldId id="842" r:id="rId42"/>
    <p:sldId id="843" r:id="rId43"/>
    <p:sldId id="844" r:id="rId44"/>
    <p:sldId id="845" r:id="rId45"/>
    <p:sldId id="824" r:id="rId46"/>
    <p:sldId id="846" r:id="rId47"/>
    <p:sldId id="847" r:id="rId48"/>
    <p:sldId id="848" r:id="rId49"/>
    <p:sldId id="849" r:id="rId50"/>
    <p:sldId id="830" r:id="rId51"/>
    <p:sldId id="850" r:id="rId52"/>
    <p:sldId id="866" r:id="rId53"/>
    <p:sldId id="851" r:id="rId54"/>
    <p:sldId id="852" r:id="rId55"/>
    <p:sldId id="867" r:id="rId56"/>
    <p:sldId id="853" r:id="rId57"/>
    <p:sldId id="854" r:id="rId58"/>
    <p:sldId id="855" r:id="rId59"/>
    <p:sldId id="784" r:id="rId60"/>
    <p:sldId id="868" r:id="rId61"/>
    <p:sldId id="869" r:id="rId62"/>
    <p:sldId id="857" r:id="rId63"/>
    <p:sldId id="870" r:id="rId64"/>
    <p:sldId id="858" r:id="rId65"/>
    <p:sldId id="871" r:id="rId66"/>
    <p:sldId id="859" r:id="rId67"/>
    <p:sldId id="860" r:id="rId68"/>
    <p:sldId id="771" r:id="rId69"/>
    <p:sldId id="765" r:id="rId70"/>
    <p:sldId id="766" r:id="rId71"/>
    <p:sldId id="773" r:id="rId72"/>
    <p:sldId id="291" r:id="rId7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CC1458-7E11-4164-B4A8-E471ACAAB3AB}" v="7" dt="2021-08-30T03:43:16.5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5" autoAdjust="0"/>
    <p:restoredTop sz="88683" autoAdjust="0"/>
  </p:normalViewPr>
  <p:slideViewPr>
    <p:cSldViewPr snapToGrid="0" showGuides="1">
      <p:cViewPr varScale="1">
        <p:scale>
          <a:sx n="84" d="100"/>
          <a:sy n="84" d="100"/>
        </p:scale>
        <p:origin x="1074" y="84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ziyani Rawi" userId="48580dc6-ab39-40ba-bf67-a00771140407" providerId="ADAL" clId="{5CCC1458-7E11-4164-B4A8-E471ACAAB3AB}"/>
    <pc:docChg chg="undo custSel addSld delSld modSld">
      <pc:chgData name="Roziyani Rawi" userId="48580dc6-ab39-40ba-bf67-a00771140407" providerId="ADAL" clId="{5CCC1458-7E11-4164-B4A8-E471ACAAB3AB}" dt="2021-08-30T03:43:16.586" v="25"/>
      <pc:docMkLst>
        <pc:docMk/>
      </pc:docMkLst>
      <pc:sldChg chg="addSp">
        <pc:chgData name="Roziyani Rawi" userId="48580dc6-ab39-40ba-bf67-a00771140407" providerId="ADAL" clId="{5CCC1458-7E11-4164-B4A8-E471ACAAB3AB}" dt="2021-08-30T03:16:16.257" v="24"/>
        <pc:sldMkLst>
          <pc:docMk/>
          <pc:sldMk cId="2342478232" sldId="628"/>
        </pc:sldMkLst>
        <pc:inkChg chg="add">
          <ac:chgData name="Roziyani Rawi" userId="48580dc6-ab39-40ba-bf67-a00771140407" providerId="ADAL" clId="{5CCC1458-7E11-4164-B4A8-E471ACAAB3AB}" dt="2021-08-30T03:16:16.257" v="24"/>
          <ac:inkMkLst>
            <pc:docMk/>
            <pc:sldMk cId="2342478232" sldId="628"/>
            <ac:inkMk id="2" creationId="{F075CF9B-DD88-40CA-8BDF-788BD87C4A35}"/>
          </ac:inkMkLst>
        </pc:inkChg>
      </pc:sldChg>
      <pc:sldChg chg="addSp">
        <pc:chgData name="Roziyani Rawi" userId="48580dc6-ab39-40ba-bf67-a00771140407" providerId="ADAL" clId="{5CCC1458-7E11-4164-B4A8-E471ACAAB3AB}" dt="2021-08-30T03:16:16.257" v="24"/>
        <pc:sldMkLst>
          <pc:docMk/>
          <pc:sldMk cId="1244122906" sldId="630"/>
        </pc:sldMkLst>
        <pc:inkChg chg="add">
          <ac:chgData name="Roziyani Rawi" userId="48580dc6-ab39-40ba-bf67-a00771140407" providerId="ADAL" clId="{5CCC1458-7E11-4164-B4A8-E471ACAAB3AB}" dt="2021-08-30T03:16:16.257" v="24"/>
          <ac:inkMkLst>
            <pc:docMk/>
            <pc:sldMk cId="1244122906" sldId="630"/>
            <ac:inkMk id="3" creationId="{62DAFD4C-7C55-49B9-BDE4-52EA526897CB}"/>
          </ac:inkMkLst>
        </pc:inkChg>
      </pc:sldChg>
      <pc:sldChg chg="addSp modSp mod">
        <pc:chgData name="Roziyani Rawi" userId="48580dc6-ab39-40ba-bf67-a00771140407" providerId="ADAL" clId="{5CCC1458-7E11-4164-B4A8-E471ACAAB3AB}" dt="2021-08-30T03:16:16.257" v="24"/>
        <pc:sldMkLst>
          <pc:docMk/>
          <pc:sldMk cId="400837481" sldId="633"/>
        </pc:sldMkLst>
        <pc:spChg chg="mod">
          <ac:chgData name="Roziyani Rawi" userId="48580dc6-ab39-40ba-bf67-a00771140407" providerId="ADAL" clId="{5CCC1458-7E11-4164-B4A8-E471ACAAB3AB}" dt="2021-08-26T04:31:10.223" v="9" actId="207"/>
          <ac:spMkLst>
            <pc:docMk/>
            <pc:sldMk cId="400837481" sldId="633"/>
            <ac:spMk id="13315" creationId="{00000000-0000-0000-0000-000000000000}"/>
          </ac:spMkLst>
        </pc:spChg>
        <pc:inkChg chg="add">
          <ac:chgData name="Roziyani Rawi" userId="48580dc6-ab39-40ba-bf67-a00771140407" providerId="ADAL" clId="{5CCC1458-7E11-4164-B4A8-E471ACAAB3AB}" dt="2021-08-30T03:16:16.257" v="24"/>
          <ac:inkMkLst>
            <pc:docMk/>
            <pc:sldMk cId="400837481" sldId="633"/>
            <ac:inkMk id="4" creationId="{DA02F953-3660-4202-818E-2AD2EBD6D574}"/>
          </ac:inkMkLst>
        </pc:inkChg>
      </pc:sldChg>
      <pc:sldChg chg="addSp">
        <pc:chgData name="Roziyani Rawi" userId="48580dc6-ab39-40ba-bf67-a00771140407" providerId="ADAL" clId="{5CCC1458-7E11-4164-B4A8-E471ACAAB3AB}" dt="2021-08-30T03:16:16.257" v="24"/>
        <pc:sldMkLst>
          <pc:docMk/>
          <pc:sldMk cId="2736946885" sldId="641"/>
        </pc:sldMkLst>
        <pc:inkChg chg="add">
          <ac:chgData name="Roziyani Rawi" userId="48580dc6-ab39-40ba-bf67-a00771140407" providerId="ADAL" clId="{5CCC1458-7E11-4164-B4A8-E471ACAAB3AB}" dt="2021-08-30T03:16:16.257" v="24"/>
          <ac:inkMkLst>
            <pc:docMk/>
            <pc:sldMk cId="2736946885" sldId="641"/>
            <ac:inkMk id="2" creationId="{86E21556-C597-4B5C-B7B1-B159C8D956C8}"/>
          </ac:inkMkLst>
        </pc:inkChg>
      </pc:sldChg>
      <pc:sldChg chg="addSp">
        <pc:chgData name="Roziyani Rawi" userId="48580dc6-ab39-40ba-bf67-a00771140407" providerId="ADAL" clId="{5CCC1458-7E11-4164-B4A8-E471ACAAB3AB}" dt="2021-08-30T03:16:16.257" v="24"/>
        <pc:sldMkLst>
          <pc:docMk/>
          <pc:sldMk cId="150518143" sldId="645"/>
        </pc:sldMkLst>
        <pc:inkChg chg="add">
          <ac:chgData name="Roziyani Rawi" userId="48580dc6-ab39-40ba-bf67-a00771140407" providerId="ADAL" clId="{5CCC1458-7E11-4164-B4A8-E471ACAAB3AB}" dt="2021-08-30T03:16:16.257" v="24"/>
          <ac:inkMkLst>
            <pc:docMk/>
            <pc:sldMk cId="150518143" sldId="645"/>
            <ac:inkMk id="2" creationId="{DE0C881B-A283-440D-98B7-B45836B48D1F}"/>
          </ac:inkMkLst>
        </pc:inkChg>
      </pc:sldChg>
      <pc:sldChg chg="addSp">
        <pc:chgData name="Roziyani Rawi" userId="48580dc6-ab39-40ba-bf67-a00771140407" providerId="ADAL" clId="{5CCC1458-7E11-4164-B4A8-E471ACAAB3AB}" dt="2021-08-30T03:16:16.257" v="24"/>
        <pc:sldMkLst>
          <pc:docMk/>
          <pc:sldMk cId="2026875563" sldId="649"/>
        </pc:sldMkLst>
        <pc:inkChg chg="add">
          <ac:chgData name="Roziyani Rawi" userId="48580dc6-ab39-40ba-bf67-a00771140407" providerId="ADAL" clId="{5CCC1458-7E11-4164-B4A8-E471ACAAB3AB}" dt="2021-08-30T03:16:16.257" v="24"/>
          <ac:inkMkLst>
            <pc:docMk/>
            <pc:sldMk cId="2026875563" sldId="649"/>
            <ac:inkMk id="2" creationId="{45402224-5AED-4516-AB97-B1195AB66956}"/>
          </ac:inkMkLst>
        </pc:inkChg>
      </pc:sldChg>
      <pc:sldChg chg="addSp">
        <pc:chgData name="Roziyani Rawi" userId="48580dc6-ab39-40ba-bf67-a00771140407" providerId="ADAL" clId="{5CCC1458-7E11-4164-B4A8-E471ACAAB3AB}" dt="2021-08-30T03:43:16.586" v="25"/>
        <pc:sldMkLst>
          <pc:docMk/>
          <pc:sldMk cId="1020952977" sldId="653"/>
        </pc:sldMkLst>
        <pc:inkChg chg="add">
          <ac:chgData name="Roziyani Rawi" userId="48580dc6-ab39-40ba-bf67-a00771140407" providerId="ADAL" clId="{5CCC1458-7E11-4164-B4A8-E471ACAAB3AB}" dt="2021-08-30T03:16:16.257" v="24"/>
          <ac:inkMkLst>
            <pc:docMk/>
            <pc:sldMk cId="1020952977" sldId="653"/>
            <ac:inkMk id="2" creationId="{3760BFAE-286A-4850-9B87-62B408AA3650}"/>
          </ac:inkMkLst>
        </pc:inkChg>
        <pc:inkChg chg="add">
          <ac:chgData name="Roziyani Rawi" userId="48580dc6-ab39-40ba-bf67-a00771140407" providerId="ADAL" clId="{5CCC1458-7E11-4164-B4A8-E471ACAAB3AB}" dt="2021-08-30T03:43:16.586" v="25"/>
          <ac:inkMkLst>
            <pc:docMk/>
            <pc:sldMk cId="1020952977" sldId="653"/>
            <ac:inkMk id="6" creationId="{BAE245D2-04C9-497A-BF18-F501FB93365B}"/>
          </ac:inkMkLst>
        </pc:inkChg>
      </pc:sldChg>
      <pc:sldChg chg="addSp">
        <pc:chgData name="Roziyani Rawi" userId="48580dc6-ab39-40ba-bf67-a00771140407" providerId="ADAL" clId="{5CCC1458-7E11-4164-B4A8-E471ACAAB3AB}" dt="2021-08-30T03:43:16.586" v="25"/>
        <pc:sldMkLst>
          <pc:docMk/>
          <pc:sldMk cId="2376591089" sldId="655"/>
        </pc:sldMkLst>
        <pc:inkChg chg="add">
          <ac:chgData name="Roziyani Rawi" userId="48580dc6-ab39-40ba-bf67-a00771140407" providerId="ADAL" clId="{5CCC1458-7E11-4164-B4A8-E471ACAAB3AB}" dt="2021-08-30T03:43:16.586" v="25"/>
          <ac:inkMkLst>
            <pc:docMk/>
            <pc:sldMk cId="2376591089" sldId="655"/>
            <ac:inkMk id="2" creationId="{00277AEF-B6F9-44F4-BD06-DADAF764F825}"/>
          </ac:inkMkLst>
        </pc:inkChg>
      </pc:sldChg>
      <pc:sldChg chg="addSp">
        <pc:chgData name="Roziyani Rawi" userId="48580dc6-ab39-40ba-bf67-a00771140407" providerId="ADAL" clId="{5CCC1458-7E11-4164-B4A8-E471ACAAB3AB}" dt="2021-08-30T03:16:16.257" v="24"/>
        <pc:sldMkLst>
          <pc:docMk/>
          <pc:sldMk cId="1758868671" sldId="760"/>
        </pc:sldMkLst>
        <pc:inkChg chg="add">
          <ac:chgData name="Roziyani Rawi" userId="48580dc6-ab39-40ba-bf67-a00771140407" providerId="ADAL" clId="{5CCC1458-7E11-4164-B4A8-E471ACAAB3AB}" dt="2021-08-30T03:16:16.257" v="24"/>
          <ac:inkMkLst>
            <pc:docMk/>
            <pc:sldMk cId="1758868671" sldId="760"/>
            <ac:inkMk id="2" creationId="{58828295-91AF-41C3-8911-39F9A718275B}"/>
          </ac:inkMkLst>
        </pc:inkChg>
      </pc:sldChg>
      <pc:sldChg chg="addSp">
        <pc:chgData name="Roziyani Rawi" userId="48580dc6-ab39-40ba-bf67-a00771140407" providerId="ADAL" clId="{5CCC1458-7E11-4164-B4A8-E471ACAAB3AB}" dt="2021-08-30T03:16:16.257" v="24"/>
        <pc:sldMkLst>
          <pc:docMk/>
          <pc:sldMk cId="446572214" sldId="778"/>
        </pc:sldMkLst>
        <pc:inkChg chg="add">
          <ac:chgData name="Roziyani Rawi" userId="48580dc6-ab39-40ba-bf67-a00771140407" providerId="ADAL" clId="{5CCC1458-7E11-4164-B4A8-E471ACAAB3AB}" dt="2021-08-30T03:16:16.257" v="24"/>
          <ac:inkMkLst>
            <pc:docMk/>
            <pc:sldMk cId="446572214" sldId="778"/>
            <ac:inkMk id="2" creationId="{1874A465-4E0F-4320-8DEA-DD8D2C3C5ED3}"/>
          </ac:inkMkLst>
        </pc:inkChg>
      </pc:sldChg>
      <pc:sldChg chg="addSp">
        <pc:chgData name="Roziyani Rawi" userId="48580dc6-ab39-40ba-bf67-a00771140407" providerId="ADAL" clId="{5CCC1458-7E11-4164-B4A8-E471ACAAB3AB}" dt="2021-08-30T03:43:16.586" v="25"/>
        <pc:sldMkLst>
          <pc:docMk/>
          <pc:sldMk cId="2069962522" sldId="779"/>
        </pc:sldMkLst>
        <pc:inkChg chg="add">
          <ac:chgData name="Roziyani Rawi" userId="48580dc6-ab39-40ba-bf67-a00771140407" providerId="ADAL" clId="{5CCC1458-7E11-4164-B4A8-E471ACAAB3AB}" dt="2021-08-30T03:43:16.586" v="25"/>
          <ac:inkMkLst>
            <pc:docMk/>
            <pc:sldMk cId="2069962522" sldId="779"/>
            <ac:inkMk id="2" creationId="{25EFB73D-A5E6-4FA8-A6A0-D589A1B9751D}"/>
          </ac:inkMkLst>
        </pc:inkChg>
      </pc:sldChg>
      <pc:sldChg chg="addSp">
        <pc:chgData name="Roziyani Rawi" userId="48580dc6-ab39-40ba-bf67-a00771140407" providerId="ADAL" clId="{5CCC1458-7E11-4164-B4A8-E471ACAAB3AB}" dt="2021-08-30T03:43:16.586" v="25"/>
        <pc:sldMkLst>
          <pc:docMk/>
          <pc:sldMk cId="1632245078" sldId="780"/>
        </pc:sldMkLst>
        <pc:inkChg chg="add">
          <ac:chgData name="Roziyani Rawi" userId="48580dc6-ab39-40ba-bf67-a00771140407" providerId="ADAL" clId="{5CCC1458-7E11-4164-B4A8-E471ACAAB3AB}" dt="2021-08-30T03:43:16.586" v="25"/>
          <ac:inkMkLst>
            <pc:docMk/>
            <pc:sldMk cId="1632245078" sldId="780"/>
            <ac:inkMk id="5" creationId="{6CD06BD3-4192-423E-9FF0-E953772A985F}"/>
          </ac:inkMkLst>
        </pc:inkChg>
      </pc:sldChg>
      <pc:sldChg chg="addSp">
        <pc:chgData name="Roziyani Rawi" userId="48580dc6-ab39-40ba-bf67-a00771140407" providerId="ADAL" clId="{5CCC1458-7E11-4164-B4A8-E471ACAAB3AB}" dt="2021-08-30T03:16:16.257" v="24"/>
        <pc:sldMkLst>
          <pc:docMk/>
          <pc:sldMk cId="2607216131" sldId="833"/>
        </pc:sldMkLst>
        <pc:inkChg chg="add">
          <ac:chgData name="Roziyani Rawi" userId="48580dc6-ab39-40ba-bf67-a00771140407" providerId="ADAL" clId="{5CCC1458-7E11-4164-B4A8-E471ACAAB3AB}" dt="2021-08-30T03:16:16.257" v="24"/>
          <ac:inkMkLst>
            <pc:docMk/>
            <pc:sldMk cId="2607216131" sldId="833"/>
            <ac:inkMk id="2" creationId="{EBA37511-3434-416D-9EF4-70566ECD1FE6}"/>
          </ac:inkMkLst>
        </pc:inkChg>
      </pc:sldChg>
      <pc:sldChg chg="addSp">
        <pc:chgData name="Roziyani Rawi" userId="48580dc6-ab39-40ba-bf67-a00771140407" providerId="ADAL" clId="{5CCC1458-7E11-4164-B4A8-E471ACAAB3AB}" dt="2021-08-30T03:43:16.586" v="25"/>
        <pc:sldMkLst>
          <pc:docMk/>
          <pc:sldMk cId="1592232127" sldId="836"/>
        </pc:sldMkLst>
        <pc:inkChg chg="add">
          <ac:chgData name="Roziyani Rawi" userId="48580dc6-ab39-40ba-bf67-a00771140407" providerId="ADAL" clId="{5CCC1458-7E11-4164-B4A8-E471ACAAB3AB}" dt="2021-08-30T03:43:16.586" v="25"/>
          <ac:inkMkLst>
            <pc:docMk/>
            <pc:sldMk cId="1592232127" sldId="836"/>
            <ac:inkMk id="5" creationId="{0CD68AF4-1961-41F4-BC6F-79A00048999D}"/>
          </ac:inkMkLst>
        </pc:inkChg>
      </pc:sldChg>
      <pc:sldChg chg="add del">
        <pc:chgData name="Roziyani Rawi" userId="48580dc6-ab39-40ba-bf67-a00771140407" providerId="ADAL" clId="{5CCC1458-7E11-4164-B4A8-E471ACAAB3AB}" dt="2021-08-26T07:23:46.922" v="12" actId="47"/>
        <pc:sldMkLst>
          <pc:docMk/>
          <pc:sldMk cId="655829625" sldId="839"/>
        </pc:sldMkLst>
      </pc:sldChg>
      <pc:sldChg chg="del">
        <pc:chgData name="Roziyani Rawi" userId="48580dc6-ab39-40ba-bf67-a00771140407" providerId="ADAL" clId="{5CCC1458-7E11-4164-B4A8-E471ACAAB3AB}" dt="2021-08-26T07:23:47.641" v="13" actId="47"/>
        <pc:sldMkLst>
          <pc:docMk/>
          <pc:sldMk cId="706238423" sldId="840"/>
        </pc:sldMkLst>
      </pc:sldChg>
      <pc:sldChg chg="addSp modSp mod">
        <pc:chgData name="Roziyani Rawi" userId="48580dc6-ab39-40ba-bf67-a00771140407" providerId="ADAL" clId="{5CCC1458-7E11-4164-B4A8-E471ACAAB3AB}" dt="2021-08-26T08:00:11.529" v="23" actId="207"/>
        <pc:sldMkLst>
          <pc:docMk/>
          <pc:sldMk cId="97513038" sldId="850"/>
        </pc:sldMkLst>
        <pc:spChg chg="add mod">
          <ac:chgData name="Roziyani Rawi" userId="48580dc6-ab39-40ba-bf67-a00771140407" providerId="ADAL" clId="{5CCC1458-7E11-4164-B4A8-E471ACAAB3AB}" dt="2021-08-26T08:00:11.529" v="23" actId="207"/>
          <ac:spMkLst>
            <pc:docMk/>
            <pc:sldMk cId="97513038" sldId="850"/>
            <ac:spMk id="3" creationId="{C83E0790-391E-4861-91E9-53053CD4DE46}"/>
          </ac:spMkLst>
        </pc:spChg>
      </pc:sldChg>
      <pc:sldChg chg="addSp">
        <pc:chgData name="Roziyani Rawi" userId="48580dc6-ab39-40ba-bf67-a00771140407" providerId="ADAL" clId="{5CCC1458-7E11-4164-B4A8-E471ACAAB3AB}" dt="2021-08-30T03:43:16.586" v="25"/>
        <pc:sldMkLst>
          <pc:docMk/>
          <pc:sldMk cId="1357051283" sldId="861"/>
        </pc:sldMkLst>
        <pc:inkChg chg="add">
          <ac:chgData name="Roziyani Rawi" userId="48580dc6-ab39-40ba-bf67-a00771140407" providerId="ADAL" clId="{5CCC1458-7E11-4164-B4A8-E471ACAAB3AB}" dt="2021-08-30T03:43:16.586" v="25"/>
          <ac:inkMkLst>
            <pc:docMk/>
            <pc:sldMk cId="1357051283" sldId="861"/>
            <ac:inkMk id="7" creationId="{83F84AC5-664D-401E-A73D-201D357963D2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8-30T02:46:47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2102 2735 0,'19'0'281,"-1"0"-265,1 0-16,18 0 15,-18 0-15,18 0 16,37 0 0,1 0-16,-57 0 0,1 0 15,37 0-15,0 0 16,-1 0-16,20 0 16,-38 0-1,-18 0-15,55 0 16,-55 0-16,-1 0 0,1 18 15,18-18 1,0 0-16,1 0 16,-1 19-16,-19-19 15,1 0-15,18 0 16,-18 0-16,-1 0 0,20 0 16,-20 0-1,19 0-15,-18 0 16,0 0-16,-1 0 15,1 0-15,-1 19 16,20-19-16,-20 0 0,1 0 16,18 18-16,19-18 15,-38 0 1,20 19-16,-1-19 16,-19 0-16,1 0 15,18 0-15,-18 0 16,-1 0-16,1 0 15,0 0-15,-1 0 16,1 0-16,0 0 16,-1 0-1,1 0-15,-1 0 0,1 0 16,0 0 0,36 0-1,-36 18-15,18-18 16,-37 19-16,19-19 0,-1 0 15,20 0-15,-20 0 16,1 0-16,55 19 16,-55-19-1,-1 0-15,20 0 16,-1 0 0,-19 18-16,75-18 15,38 0 1,-76 0-1,1 0 1,-37 0-16,-1 0 16,57 0-1,-38 0-15,19 19 16,18-19 0,-36 0-16,-20 0 15,1 0-15,-1 0 16,1 0-16,0 0 15,-1 0-15,1 0 16,-1 0 0,20 0-16,-1 0 15,37 0-15,-55 0 16,18 0-16,0 0 16,19 0-1,-37 0-15,725 37 125,-707-37-125,19 0 16,-19 0-16,0 0 15,0 0-15,19 0 16,19 0-16,-38 0 16,37 0-16,-37 0 15,75 0 1,18 0-16,-55 0 16,-1 0-16,-18 0 15,-37 0-15,74 0 16,-56 0-1,0 0-15,0 0 16,0 0-16,1 0 16,36 0-16,0 0 15,1 0 1,18 0-16,-37 0 16,-38-19-16,19 19 15,-18 0 1,0 0-16,18 0 15,-19 0-15,1 0 16,0 0-16,-1 0 16,1 0-1,18 0-15,-37-18 141,19 18-141,-19-19 31,18 19-15</inkml:trace>
  <inkml:trace contextRef="#ctx0" brushRef="#br0" timeOffset="20845.16">12483 3777 0,'19'0'94,"-1"0"-79,1 0-15,18 0 16,19 0-16,55 0 15,-73 0-15,17-19 16,20 19-16,-38-19 0,242-55 16,-111 37-1,-1-1-15,-18 1 16,-56 19-16,0-1 16,-75 19-16,94-19 15,-75 19 1,0 0-16,19 0 15,0-18-15,0-1 16,18 19-16,-55 0 16,0 0-16,55-18 15,-37 18-15,-18 0 16,92 0-16,-55 0 16,19 0-1,-57 0-15,75 0 16,19 0-16,-38-19 15,-55 19-15,130-19 16,-56 19-16,-37-18 16,37 18-16,111-19 15,-18 19 1,-167 0-16,74-18 16,-37 18-1,-1 0-15,20 0 16,92 0-1,-55 0-15,-75 0 16,38 0-16,-38 0 0,-19 0 16,75 0-1,-37 0-15,0 0 16,-19 0-16,19 0 0,-19 0 16,0 0-16,19 0 0,-19 0 15,1-19-15,-20 19 31,1 0-31,-1 0 16,38 0-16,19 19 16,-38-19-1,-19 0-15,1 18 16</inkml:trace>
  <inkml:trace contextRef="#ctx0" brushRef="#br0" timeOffset="25317.93">3925 4465 0,'0'18'156,"0"1"-125,38 0-15,-20-19-1,1 0-15,-1 0 16,20 18-16,-20-18 16,1 0-16,55 19 15,-37-19-15,-18 18 16,0-18-16,36 19 16,-17 0 15,-20-19-31,1 18 0,-1-18 15,-18 19-15,19-19 16,0 18 0,-1-18-16,1 19 0,-1-19 15,1 0 1,0 19-16,36-1 31,-36-18-31,74 19 16,-37-19-1,-38 0-15,38 0 16,19 0-16,-19 0 16,18 0-1,-55 0-15,-1 0 0,38 0 0,0 0 16,-19 0-16,19 0 16,-38 0-16,75 0 15,-74 0-15,55 0 16,-36 0-1,-20 0-15,19 0 0,19 0 16,-37 0 0,-1 0-16,1 0 0,0 0 15,-1 0 17,1 0-32,-1 0 15,1 0 1,18 0-16,1 0 15,-20 0-15,-18-19 16,19 19-16,18 0 16,-18 0-1,-1 0 1,1 0 0</inkml:trace>
  <inkml:trace contextRef="#ctx0" brushRef="#br0" timeOffset="26648.72">7553 4502 0,'19'0'125,"-1"0"-110,1 0-15,37 0 16,-19 0-16,-19 0 15,20 0-15,73 0 16,-36 0 0,36 0-16,-55 0 15,19 0-15,-1 0 16,-37 0-16,19 0 16,37 0-16,-37 0 15,-38 0-15,57 0 16,-38 0-16,19 0 15,-38 0-15,57 0 16,-1 0 0,-18 0-16,0 0 15,-38 0-15,20-19 16,-20 19-16,1-18 16,18 18-16,0-19 15,280-18 32,-280 18-31,19 1-16,-19 18 15,-19 0-15,38 0 32,0 0-32,0 0 15,-19 0-15,0 0 16,38 0-16,-38 0 15,0 0 1,-18 0-16,-1 0 16</inkml:trace>
  <inkml:trace contextRef="#ctx0" brushRef="#br0" timeOffset="39715.15">5507 5246 0,'18'0'187,"1"0"-171,18 0 0,-18 0-16,18 0 0,-19 0 15,1 0-15,18 0 16,0 0-16,-18 0 16,18 0-1,-18 0 1,0 0-16,-1 0 0,1 0 15,-1 0 1,1 0-16,0 0 16,-1 0-16,1 0 15,-1 0 1,1 0 0,0 0-1,-1 0 1,1 0-1,-1 0-15,1 0 16,0 0 0,-1 0-16,1 0 15,-1 0-15,1 0 16,18 0-16,-18 0 16,-1 0-1,1 0-15,18 0 16,-18 0-1,-1 0-15,1 0 0,0 0 16,-1 0-16,1 0 16,-1 0-16,1 0 15,-19 19-15,19-19 16,-1 0 78</inkml:trace>
  <inkml:trace contextRef="#ctx0" brushRef="#br0" timeOffset="43545.33">10120 5302 0,'19'0'47,"-19"19"-47,19-19 15,-1 18 1,1-18 0,18 0-16,-18 0 15,36 0-15,-36 0 16,55 0-16,-18 0 16,0 0-16,0 0 15,-19 0-15,19 0 16,-38 0-1,1 0-15,0 0 0,-1 19 16,1-19 0,-1 0-16,1 0 15,0 18-15,-1-18 16,1 0 0,-1 0-16,1 19 0,74-19 31,-19 0-16,20 0 1,-39 0-16,-17 0 16,-1 0-1,37 0 1,1 0 0,-1 0-16,0 0 15,-36 0 1,-1 0-1,-19 0-15,20 0 16,-20 0-16,1 0 16,-1 0-16,1 0 15,0 0 1,-1 0 0,1 0-1,-1 0 1,1 0-16,0 0 15,-1 0-15,19 0 16,-18 0-16,18 0 16,-18 0-16,-1 0 15,20 0-15,-20 0 16,75 0 0,-55 0-16,36 0 15,-18 0-15,18 0 16,19-19-16,-56 19 15,56-18-15,-18 18 16,-38-19-16,19 19 16,-19 0-16,19 0 0,18-18 15,-37-1-15,38 19 16,-38 0 0,-18 0-16,-1 0 15,1 0 1,-1 0-16,1 0 15,0 0 1,-1 0-16,20 0 16,-20-19-1,19 19-15,19 0 16,-37-18-16,18 18 16,0 0-16,-18-19 15,-1 19-15,1 0 16</inkml:trace>
  <inkml:trace contextRef="#ctx0" brushRef="#br0" timeOffset="59411.48">4669 6325 0,'19'-18'328,"18"18"-328,-18 0 16,18 0-16,56-19 16,-56 19-16,19 0 15,-19 0-15,-18 0 0,18 0 16,0 0-16,-18 0 0,0 0 16,55 0-1,-37 0-15,19 0 16,-37 0-16,36 0 15,1 0-15,19 0 16,-57 0-16,19 0 16,19 0-16,-37 0 0,18 0 15,-18 0-15,36 0 16,1 0-16,0 0 16,-19 0-1,-18 0-15,0 0 16,-1 0-1,1 0 1,-1 0 0,1 0 46,0 0-46,-1 0 15</inkml:trace>
  <inkml:trace contextRef="#ctx0" brushRef="#br0" timeOffset="60886">8186 6195 0,'18'0'109,"1"0"-109,18 0 0,37 0 16,-18 0 0,0-19-16,-37 19 15,18 0-15,-19-18 0,38 18 16,37 0 0,112-19-1,-187 19-15,113-37 16,-1 37-16,-37-19 15,37 1 1,19-1 0,-19 1-1,19-20 1,-75 38 0,19-18-1,1 18 1,-76 0-1,112-19 1,38-18 15,-57 18-15,-92 19 0,0 0-16,55 0 46,-55 0-30,-1 0 0,1 0-1,-1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8-30T03:10:15.4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1470 2177 0,'0'-19'78,"18"19"-31,1 0-47,37 0 15,-19 0-15,19 0 16,0 0-16,37 0 16,18 0-16,1 0 15,18 0-15,-18 0 16,36 0-16,57 0 16,-75 0-1,94 0 1,-113 0-16,1 0 0,-1 0 15,-36 0 1,-1 0-16,56 0 16,-55 0-1,-38 19-15,19-19 16,-37 0-16,-1 0 16,1 0-1</inkml:trace>
  <inkml:trace contextRef="#ctx0" brushRef="#br0" timeOffset="1874.71">1916 4037 0,'19'0'15,"-1"0"1,20 0-1,-1-19-15,19 19 16,74-18-16,-19 18 16,20 0-16,17 0 15,-17 0-15,55 0 16,-37 0-16,37 0 16,37 0-16,37 0 15,-55 0-15,0 0 16,74 0-16,-93 0 15,18 0-15,-18-19 16,-37 1-16,0 18 16,-56 0-16,-19 0 0,1 0 15,-38 0 1,19 0-16,-38 0 16,20 0-16,-20 0 15,1 0-15,-1 0 16</inkml:trace>
  <inkml:trace contextRef="#ctx0" brushRef="#br0" timeOffset="44158.25">4000 5023 0,'18'0'125,"1"0"-109,0 0-16,18 0 0,19 0 0,-38 0 16,94 0-1,-19 0-15,-37 0 16,-1 0-16,187 0 16,-186-19-16,335-36 31,-335 55-31,37-19 0,18 0 15,19 1-15,-37-1 16,0 19 0,-18-18-16,18-1 15,0 0-15,-37 19 16,-19 0-16,19-18 16,223-38-1,-205 56 1,-18-19-16,18 1 15,19 18 1,0-19-16,-55 19 16,92-19-1,-56 1 1,-18 18-16,-37 0 16,-1 0-1,1 0 32</inkml:trace>
  <inkml:trace contextRef="#ctx0" brushRef="#br0" timeOffset="45189.41">8204 4949 0,'0'18'63,"19"-18"-32,-1 0-15,1 0-16,0 0 15,36 0-15,-36 0 0,74 0 16,-19 0-16,-18 0 16,0 0-16,-19 0 15,0 0-15,-18 0 16,0 0-1</inkml:trace>
  <inkml:trace contextRef="#ctx0" brushRef="#br0" timeOffset="46963.86">2139 5730 0,'38'18'93,"-1"-18"-93,0 0 16,-18 0-16,18 0 16,-19 0-1,1 0-15,0 0 16,-19-18 15,18 18-15,1 0-1,-1 0 1,1 0 0,0 0-1,18 0-15,19 0 16,-1-19-16,1 1 16,-37 18-16,55 0 15,-55 0-15,0 0 16,18-19-16,-19 19 15,1 0 32,18-19-31,-18 19 0,-1 0-16,38 0 15,37 0 1,-74 0-1,-1 0-15</inkml:trace>
  <inkml:trace contextRef="#ctx0" brushRef="#br0" timeOffset="111017.85">6046 6660 0,'19'0'250,"-1"0"-235,1-19 1,0 19 0,-1 0-1,19-18 1,-18 18 0,0 0-16,-1 0 0,1 0 15,-1 0 1,1 0-1,0 0-15,-1 0 16,1 0 0,-1 0-1,1 0 1,0 0-16,-1 0 16,19 0-1,1 0 1,-20 0-16,1 0 31,-1 0-31,1 0 47</inkml:trace>
  <inkml:trace contextRef="#ctx0" brushRef="#br0" timeOffset="170146.31">1953 7144 0,'19'0'46,"0"0"-30,-1 0-16,38 0 16,0 0-16,0 0 15,18 0-15,38 0 16,-38 0-16,0 0 16,1 0-1,37 0-15,-19 18 16,0-18-16,18 19 15,1 0-15,-1-1 16,20-18-16,-38 19 16,111 37-1,20-38-15,-113 19 16,-18-37 0,0 19-16,-37 0 0,0-19 15,55 18 1,-92-18-16,18 0 15,-18 0-15,-1 0 16,1 0 0,0 0-1,-1 0 1,1 0 15</inkml:trace>
  <inkml:trace contextRef="#ctx0" brushRef="#br0" timeOffset="-162740.66">5860 10790 0,'19'0'109,"-1"19"-93,1-1-16,37-18 16,18 37-16,-18-18 15,56 18-15,-1-18 16,-36 18-16,18-18 16,-38-1-16,-17 1 15,-1-19-15,-19 0 16,1 0-1,0 0 17</inkml:trace>
  <inkml:trace contextRef="#ctx0" brushRef="#br0" timeOffset="-161166.96">3888 9599 0,'56'0'125,"18"0"-110,38 19-15,148 37 16,-18-19-16,19 0 15,36 0 1,-92-18-16,-93-19 16,-1 0-1,-92 0-15,-1 0 0,1 0 16,0 0 15</inkml:trace>
  <inkml:trace contextRef="#ctx0" brushRef="#br0" timeOffset="-90697.27">12762 8297 0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8-30T03:18:43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22994 6995 0,'0'-19'156,"0"1"-78,0-1-62,0 1 15,0-1-15,0 0-1,0 1 1,19 18 140,-19 18-46,-19-18-32,0 0-63,1 0 17,-1 0-32,1 0 31,18-18-31,0-1 31,0 0 47,18 19-62,1 0 0,-1 0-1,1 0 1,0 0 31,-19 19-32,0 0 1,0-1-16,0 1 16,0 0 15,0-1-16,-19 1-15,0-1 16,1 1 0,-1-19-1,1 0-15,-1 0 16,0 0 0,1 0-1,-1 0 1,1 0-1,18-19 1,0 1-16,0-1 0,0 1 16,0-1-1,0 0 1,0 1-16,18-1 16,1 19-16,-1-19 15,1 1-15,0 18 16,-1 0-16,1 0 15,-1-19-15,1 19 16,0 0-16,-1 0 16,1 0-16,-1 0 15,1 0 1,0 0 0,-19 19-1,0-1-15,0 1 16,0 0-1,0-1-15,0 1 16,0 0 0,0-1-1,-19 1 1,0-19-16,1 0 16,-1 0-16,1 0 15,-1 0 1,0 0-1,1 0 32,18-19-47,0 1 16,0-1 0,0 0-1,18 1 16,1 18-15,-19 18 109,0 1-109,0-38 156,0 38-94,0 0-47,-19-19 47,19-19-47,0 38 329,0-1-345,-18-18 32,-1 0-16,19-18-15,0-1 0,19 19 77,-19 19-61,0-1-1,-19-18-15,1 0 15,18-18 16,18 18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8-30T03:17:40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6716 5228 0,'0'-19'62,"18"19"-46,1 0 15,0 0-31,-1 0 16,1 0-1,-1-19-15,1 19 16,0 0-16,-1 0 16,20 0-1,-20 0-15,19 0 0,-18 0 16,18 0 0,19 0-16,-37 0 15,18 0-15,0 0 0,-18 0 16,18 0-16,0 0 15,-18 0-15,18 0 16,0 0-16,0 0 16,-18 0-16,-1 0 15,20 0-15,-20 0 16,1 19-16,-1-19 16,1 0-16,0 0 15,-1 19-15,1-19 16,-1 0-16,20 0 15,-20 0-15,1 0 16,-1 18-16,1-18 16,0 0-16,18 19 15,-19-19-15,1 0 16,0 0-16,-1 0 16,1 0-16,-1 18 15,20-18-15,-20 0 16,1 19-16,0-19 15,-1 19 1,1-19-16,-1 0 16,1 0-16,0 0 15,-1 0-15,-18 18 16,19-18-16,-1 0 16,1 0-16,0 0 31,-1 0 0,1 0 0,-1 0 32</inkml:trace>
  <inkml:trace contextRef="#ctx0" brushRef="#br0" timeOffset="13905.2">12241 9469 0,'19'0'234,"18"0"-234,-18 0 16,18 0-16,0 0 15,0 0-15,0 0 16,1 0-16,-1 0 15,0 0-15,0 0 16,-18-18-16,18 18 16,0 0-16,38 0 15,-20-19-15,1 19 16,0-19-16,0 19 16,0-18-16,-1 18 15,-17 0-15,36 0 16,-55 0-16,37 0 15,-38 0-15,19 0 16,-18 0-16,18 0 16,0 0-16,-18 0 15,0 0-15,18 18 16,-19-18-16,38 0 16,-37 0-16,-1 0 15,20 0 298,-1 0-313,-19 0 15,38 0 1,-37 0-16,18 0 16,-18 0-16,-1 0 15,1 0-15,-1 0 16,1 0-1,0 0-15,-1 0 16,1 0 0,-1 0-16,1 0 15,0 0-15,-1 0 16,1 0-16,-1 0 16,1 0-16,0 0 0,-1 19 15,1-19 1,-1 0-16,1 0 15,0 0 1,-1 0-16,1 0 31,-1 0 344,1 0-359,18 0-16,-18 0 16,0 0-16,18 0 15,-19 0-15,1 0 16,18 0-16,-18 0 15,-1 0-15,20 0 16,-20 0-16,1 0 16,-1 0-16,1 0 15,18 0-15,-18 0 16,18 0-16,-18 0 16,-1 0-16,1 0 15,18 0 1,-18 0-16,18 0 0,-19 0 15,1 0-15,0 0 16,-1 0-16,1 0 16,-1 0-16,1 0 15,0 0-15,-1 0 16,1 0-16,-1 0 31,1 0 0,0 0 219,-1 0-250,19 0 16,-18 0-16,0 0 16,18 0-16,0 0 15,-18 0-15,-1 0 16,20 0-16,-20 0 16,1 0-16,-1 0 15,1 0-15,0 0 16,-1 0-16,19 0 15,-18 0-15,0 0 16,-1 0-16,1 0 16,18 0-16,-18 0 15,-1 0-15,1 0 16,-1 0-16,1 0 16,0 0-16,-1 0 15,1 0 1,-1 0-1,1 0 17,0 0 327,-19 19-343,18-19-16,1 0 15,-1 0-15,1 0 16,0 0 0,-1 0-16,1 18 15,-1-18-15,1 0 16,0 0-1,-1 19-15,1-19 16,-1 0-16,1 0 16,0 18-16,-1-18 15,1 0 1,-1 19-16,1-19 16,0 0 15,-19 19 16,18-19-32,1 0 1,-1 0 0,-18 18-1,19-18-15,0 0 16,-1 0-1,1 0 1,-1 0 0,1 0-16,0 0 15,-1 0 1,1 0-16,0 0 16,-1 0-1,1 0 1,-1 0 15,1 0-15,0 0 31,-1 0-1,1 0-14,-1 0-1,1 0-15,0 0-1,-1 0 32</inkml:trace>
  <inkml:trace contextRef="#ctx0" brushRef="#br0" timeOffset="27851.04">17413 4949 0,'0'-19'125,"-19"0"-94,19 1-16,-18-1 17,18 1-1,-19 18-31,19-19 16,-37 0-16,18 1 15,1-1-15,18 0 16,-19 1-16,-18-19 15,18 37-15,-18-19 16,18-18-16,-18 18 16,0 1-16,-19-20 0,0 20 15,-18-19 1,18 37-16,-37-38 16,37 20-16,-37 18 0,19 0 15,0-19-15,-1 1 16,1-1-16,-19 19 15,37-19-15,-19 1 16,20-1-16,-20 1 16,19-1-16,1 19 15,17-19-15,1 19 16,0 0-16,18 0 16,-18-18-1,19 18-15,-1 0 0,0 0 16,1 0-16,-1 0 15,1 0-15,-1 0 16,-18 0-16,18 0 16,1 0-16,-20 18 15,20 1-15,-1-19 16,-18 37-16,0-18 16,-1-19-16,20 37 15,-19-37-15,18 19 16,0-19-16,1 18 15,-1-18-15,19 19 16,-18-19-16,-1 0 16,19 18-16,-19 1 15,1 0-15,18-1 0,-37 19 16,37 1-16,-19-1 16,19 0-16,-19-18 15,1 18 1,18 0-16,-19 0 0,19-18 15,0 37 1,-18 55 0,18-92-1,-19 0-15,19-1 0,0 1 16,0-1-16,0 1 16,0 0-1,0-1-15,0 1 16,0-1-1,0 1 17,0 0-32,0-1 15,0 1 1,0-1 0,19 1-16,-19 0 15,18-1 1,1-18-16,-1 19 15,1-1 1,0-18-16,18 19 16,-19-19-16,1 0 15,18 0-15,0 19 16,1-19-16,-1 0 16,0 0-16,0 0 15,1 0-15,-20 0 16,19 0-16,19 0 15,-19 0-15,19 0 16,0 0-16,18 0 16,-18 0-16,-19 0 0,75 0 31,-38 0-31,-18 0 0,19 0 16,-38 0-16,19 0 15,-38-19-15,19 0 16,1 19-16,-1 0 15,-19-18 1,1 18-16,18-19 0,-18 19 16,18 0-16,38-37 31,-57 18-31,1 19 16,-1-18-16,1-1 15,18 1 16,-18-1-31,-1 0 0,20 1 16,-20-1-16,1 19 16,18-18-16,-18-1 15,-1 0-15,38-18 16,-37 19 0,18-20-16,-19 20 15,20-1-15,-20 19 16,1-37-16,-1 18 15,1 1 1,18-1-16,-18 1 16,-19-1-16,18 0 15,1 19-15,0-18 16,-19-1-16,18 19 16,1-19-1,-19 1 48</inkml:trace>
  <inkml:trace contextRef="#ctx0" brushRef="#br0" timeOffset="77180.89">12892 11013 0,'19'0'125,"-1"-18"-125,1 18 16,0 0-16,-1 0 15,19-19-15,1 19 16,-20 0-16,19 0 15,1 0-15,36 0 16,-37 0-16,1 0 0,17 0 16,1 0-16,0 0 15,18 0-15,-18 0 16,19 19-16,-38-19 16,0 0-16,0 0 15,0 0-15,-18 0 16,18 0-1,0 0-15,-18 0 0,0 0 16,-1 0-16,1 0 31,-1 0 251,20-19-282,-1 0 15,56-18-15,18-37 16,1 55-1,37-37-15,37 19 0,-56 19 16,19-20-16,0 20 16,-38-1-16,1 19 15,-19-18-15,-37 18 16,18 0-16,-36 0 16,-1 0-16,0 0 15,0 0-15,0 0 16,19 0-1,19 0-15,-20 18 16,20 1-16,-19-1 0,-1 1 16,-17-19-16,17 19 15,-17-19-15,17 0 16,-17 18-16,-20 1 16,1-19-16,0 0 15,-1 0 1,1 0 15</inkml:trace>
  <inkml:trace contextRef="#ctx0" brushRef="#br0" timeOffset="81926.21">16315 11088 0,'19'0'109,"-1"0"-62,1 0-31,0 0 0,-1 0-1,20 0-15,-20 0 16,19 0-16,-18 0 15,18 0-15,0 0 16,-18-19-16,37 19 16,-19 0-16,19 0 15,-19 0-15,0 0 16,0 0-16,1 0 16,-20 0-16,19 0 15,1 0-15,-1 0 16,-19 0-16,1 0 15,18 0-15,-18-19 16,18 19-16,-18 0 16,-1 0-1,1 0 1,-1 0 281,20 0-297,-1 0 15,0 0-15,0 0 16,19 0-16,0 0 16,37 0-16,-37 0 15,18 0-15,1 0 16,-1 0-16,0 0 16,19 0-16,-18 0 15,-38 0-15,37 0 16,-18 0-16,0 0 15,18 0-15,-36 0 16,-1 0-16,19 0 16,-19 0-16,-18 0 15,18 0-15,0 19 16,0 0-16,-18-19 16,18 0-16,0 18 15,0-18-15,-18 0 16,0 0-16,-1 19 15,1-19 1,-1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8-30T03:19:51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1284 10511 0,'0'19'109,"0"-1"-109,0 1 16,18-1-16,-18 1 16,19 0-16,-1-1 15,-18 1-15,38 18 16,-20 0-16,19 0 15,1 1-15,36-1 16,19 19-16,37 18 16,-18-18-16,0-19 15,55 38-15,0-20 16,1-17-16,-1-1 16,1-37-16,-1 37 15,38-18-15,-19-19 16,0 0-16,0 0 15,0 0-15,19 0 16,-19 0-16,18 0 16,-36 0-16,18-19 15,-19 19-15,-18 0 16,37 0-16,0 0 16,-19 19-16,-18-1 15,-18 1-15,-1 18 0,0-18 16,0-19-16,-55 18 15,36-18-15,-55 0 16,0 0 0,18 0-16,-18 0 0,-19 0 15,-18 0-15,18 0 16,0-18 0,-18-20-16,18 1 0,0-19 15,1 38-15,-20-38 16,19 0-16,-18 19 15,18 18-15,-37-18 16,19 0-16,18 0 16,-18-1-16,-1-36 15,1 37-15,-1-19 16,1 19-16,0 18 16,-19-18-16,18 0 15,-18 0 345,0 18-345,0 0-15,0-18 16,0 19-16,0-20 15,0 20-15,0-19 16,0-1-16,-18 1 16,18 0-16,-19 0 15,0 0-15,1-1 16,-1 1-16,19 0 16,-37 18-16,37-18 15,-19 19-15,-18-20 16,19 20-16,-20-20 15,1 1-15,-19-19 16,-18-18-16,0-19 16,-20-19-16,-36 19 15,19-18-15,-20 36 16,20-18-16,-19-18 16,-19 18-16,19 18 15,18 1-15,19 37 16,0-19-16,18 19 15,38-1-15,0 1 16,0 19-16,18-20 16,1 20-16,-1 18 15,-18 0 282,0-19-297,-75-18 16,38 37-16,-38-37 15,0 0-15,-55 37 16,-38-38-16,38 20 16,-56-1-16,-1 1 15,38-1-15,19 0 16,-1 19-16,75-18 16,0 18-16,0-19 15,38 19-15,17 0 0,1 0 16,19 0-1,-1 0 17,0 0 202,-36 0-218,-1 0-16,-19 19 15,-18-1-15,0 1 16,-18 18-16,36-18 16,-18-1-16,37 1 15,-37 0-15,38-1 16,-1 1-16,19-19 15,-38 37-15,38-37 16,-19 19-16,19-1 16,0-18-16,0 37 15,-1-37-15,20 19 16,-1-19-16,-18 19 0,18-19 16,1 18-1,-1 1-15,0-19 16,1 18-1,-1 1-15,1 0 0,-1-1 16,0 1-16,1 18 16,-1 0-16,1-18 15,18-1-15,-19 1 16,0 18-16,1-37 16,-1 19-16,1-1 15,18 1-15,-19 18 16,0-37-16,19 19 15,-37 0-15,37-1 16,0 1-16,-18-19 16,18 18-16,-19-18 15,19 19-15,-19 18 16,19-18-16,-18-1 16,18 1-16,-19 0 15,19-1 1,-18-18-16,18 19 15,-19-1-15,19 1 16,-19 0 0,19-1-16,-18 1 15,18-1-15,-19 1 16,1 18-16,18-18 16,0-1-16,0 1 15,-19-19-15,19 19 0,0-1 16,0 1 15,0-1 0,0 1-31,-19-19 16,19 19-16,0-1 16,0 1-1,0-1-15,0 1 16,0 0-16,0-1 15,-18 1-15,18-1 16,0 1 31,0 0-31,0-1 46,0 1-31,0-1 1,0 1-17,0 18 1,18 0-1,-18-18-15,19 0 16,-19-1-16,0 1 16,19 0-16,-19-1 15,18 1-15,-18-1 16,19-18-16,-19 19 16,18-19-16,-18 19 15,19-19-15,-19 18 0,19-18 16,-19 19-16,18-1 15,-18 1 1,19-19 0,-19 19 15,18-1-31,-18 1 16,19-19-1,0 18-15,-19 1 16,18-19-16,1 19 15,-1-1 1,1-18 0,-19 19 484,0-1-485,0 1-15,0 0 16,0-1 0,0 1-1,0-1 1,0 1 15,0 0 0,0-1 16,0 1-16,0-1-15</inkml:trace>
  <inkml:trace contextRef="#ctx0" brushRef="#br0" timeOffset="76245.94">9302 10120 0,'18'0'172,"1"0"-94,0 0 0,-1 0-62,1 0 15,-1 0 1,1 0 14</inkml:trace>
  <inkml:trace contextRef="#ctx0" brushRef="#br0" timeOffset="89783.57">10809 10139 0,'18'0'375,"1"0"-360,-1 0-15,1 0 16,0 0 0,-1 19-1,1-19 1,-1 0 0,1 0 30,0 0 1</inkml:trace>
  <inkml:trace contextRef="#ctx0" brushRef="#br0" timeOffset="100876.68">13190 7460 0,'0'19'484,"0"-1"-421,-19-18 15,19 19-31,0-38 187,0 1-218,0-1 15,0 0 0,19 19 16,-1 0 0,1 0 16,-19 19-16,19-19-47,-19 19 31,0-1 16,0 1-32,0-1 17,0 1-1,0 0-16,-19-19 1,19 18 0,-19-18-1,1 19 1,-1-19 15,1 0-15,-1 0 15,0 0 16,19-19 62,0 1-77,0-1-1,0 0-16,19 19-15,-19-18 32,19 18-17,-1 0 17,1 0-1,-1 0 0,1 0 63,-19 18-63,0 1 0,0 0-15,0-1 15,0 1-15,0-1 31,-19-18-32,1 0 48,18-18-32,0-1-15,0 1 31</inkml:trace>
  <inkml:trace contextRef="#ctx0" brushRef="#br0" timeOffset="144282.99">13339 10065 0,'18'0'172,"1"0"-156,18 0-1,19 0-15,-19 0 16,38 0-16,-38 0 16,37 0-16,19 0 15,-18 0-15,-1 18 16,-18 1-16,-19-19 15,19 18-15,-19-18 0,-18 19 16,-1-19 0,1 0-16,-1 0 15,1 0-15,0 0 16,-1 0 0,1 0-16,-1 0 0,1 0 15,0 0 1,-1 0-1,1 0-15,0 0 32,-1 0-17,1 0 1,-1 0-16,1 0 16,0 0 15,-1 0-16,1 0 1,-1 0 0,1 0-1,0 0 1,-1 0 31,1 0-32,-1 0 126</inkml:trace>
  <inkml:trace contextRef="#ctx0" brushRef="#br0" timeOffset="-211503.23">17431 10083 0,'0'19'235,"0"-1"-220,0 1-15,0 0 16,0-1-16,0 1 16,0-1-16,0 1 15,0 0 1,0-1 15,0 1 0,0-1 16,0 1-31,19-19 0,-19 19 15,19-19 109,-1 0-108,1 0-17,0 0 1,-1 0 0,1 0-1,-1 0 32,1 0 0,0 0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8-30T03:24:48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1544 4986 0,'19'0'110,"37"-19"-95,-19 19-15,19 0 16,-19 0-16,19 0 15,-1 0-15,1 0 0,0 0 16,18 0-16,-18 19 16,0-19-16,0 18 15,37 1 1,-37 0-16,148 18 31,-185-37-31,37 0 16,-38 18-16,20-18 15,17 0-15,-17 0 0,-1 0 16,19 0-16,-1 0 16,-17 0-16,36 0 15,-37 0-15,19 0 16,0 0-16,37-18 16,-37 18-16,18 0 15,-37-19-15,19 19 16,-19-18-16,38 18 15,-1 0-15,1-19 16,18 0-16,-38 19 16,20 0-16,-1 0 15,1 0-15,-1 0 16,38 0-16,-38 0 16,56 0-1,-74 0-15,0 0 16,-19 0-16,0 0 15,19 0-15,-19 0 16,-18 0-16,0 0 16,18 0-16,-19 0 15,1 0-15,18 0 16,-18 0-16,-1 0 16,1 0-16,0 0 15,-1 0 1,1 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8-30T03:38:11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3870 2902 0,'18'0'15,"1"0"-15,-19 19 0,18-19 16,1 0-1,0 0-15,-1 0 16,1 0-16,-1 0 16,1 0-16,0 0 15,-1 0-15,1 0 16,-1 0-16,1 0 16,0 0-16,-1 0 15,1 0-15,-1 0 16,1 0-16,0 0 15,-1 0-15,1 0 0,-1 0 16,1 0-16,0 0 16,18 0-16,0 0 15,0 0-15,-18 0 16,18 0-16,-18 0 0,-1 0 16,1 0-16,-1 0 15,1 0-15,0 0 16,-1 0-16,1 0 0,-1 0 15,1 0-15,0 0 0,18 0 16,0 0 0,0 0-16,-18 0 0,37 18 15,0-18-15,-38 0 16,19 0-16,1 19 16,17 0-16,-17-19 0,-1 0 15,0 18-15,0-18 16,19 0-16,-19 19 15,-18-19-15,-1 18 16,38-18-16,-19 0 16,-18 0-16,18 19 0,19 0 15,-37-19-15,-1 18 0,38 1 16,0-19 0,0 18-16,18 1 15,-55-19-15,74 19 16,-56-19-16,0 0 0,-18 0 15,37 18-15,-38-18 16,1 0-16,18 0 16,0 0-16,-18 19 15,-1-19 1,1 0-16,0 0 0,18 0 16,0 0-16,-18 0 15,-1 0-15,19 0 0,-18 0 16,18 0-16,-18 0 0,18 0 15,-18 0-15,-1 0 16,1 0-16,-1 0 16,1 0-16,0 0 15,18 0-15,-19 0 0,20 0 16,-1 0-16,37 0 16,-18 0-16,-37 0 15,18 0-15,0 0 16,19 0-16,37 0 15,-74 0 1,36 0-16,-36 0 0,37 0 16,-38 0-16,57 0 15,-38 0-15,37 0 16,-18 0-16,0 0 16,-19 0-16,19 0 15,0 0-15,-19 0 16,37 0-16,-18 0 15,-18 0-15,55 0 16,-75 0-16,57 0 16,-1 0-16,0 0 15,-36 0-15,17 0 0,1 0 16,74 0-16,-18 0 16,-56 0-16,18 0 0,1 0 15,18 18-15,-19-18 16,-18 19-16,18-19 15,-36 19-15,-1-1 16,19-18-16,-38 19 16,19-19-16,38 0 15,-57 0-15,20 18 0,17 1 16,-17-19-16,-20 0 0,57 0 16,-20 19-16,-17-19 15,-1 0-15,0 18 0,0-18 16,38 0-16,-57 0 0,38 0 15,-37 0-15,18 0 16,0 0-16,-18 0 16,18 0-16,-18 0 15,18 0-15,-19 0 16,1 0-16,18 19 16,-18-19-1</inkml:trace>
  <inkml:trace contextRef="#ctx0" brushRef="#br0" timeOffset="1348.97">11571 2493 0</inkml:trace>
  <inkml:trace contextRef="#ctx0" brushRef="#br0" timeOffset="3203.42">11609 2493 0,'0'18'109,"0"1"-93,0 18-16,18 0 16,1 19-16,-19-18 15,0-1-15,18 0 16,-18 0-16,0-18 15,0-1-15,0 1 16,19-19 78,-19-37-79,0 18 1,19-18-16,-1 18 16,-18 1-16,19-19 15,-1 18-15,20 0 16,-20-18-16,19 18 16,1 1-16,-1-1 15,0 1-15,0 18 16,-18-19-16,-1 0 15,1 19-15,0 0 16,-1-18 0,1 18 15</inkml:trace>
  <inkml:trace contextRef="#ctx0" brushRef="#br0" timeOffset="4201.67">11981 2493 0,'0'18'32,"0"1"-32,-19 0 15,19-1-15,0 19 16,0-18-16,0 0 0,0-1 15,0 1 1,0 0-16,0-1 0,0 1 16,0-1-1,0 1 1,19 0-16,18-19 16,19 37-16,-19-37 15,0 0-15,0 0 16,-18 0-16,18 0 15,0 0 1,-18 0-16,18 0 0,0-19 16,-18 1-16,0 18 15,-1-19-15,1 0 16,-19 1-16,18-19 16,20-19-1,-38 18 1,0 1-16,0 19 0,0-1 15,0 0-15,0 1 16,0-1 0,0 1 15,-19 18-31,0 0 16,-18 0-16,19 0 15,-1 0-15,-18 0 16,18 0-16,-18 0 15,18 0 1,1 0 0,-1 0-16,1 0 15,-20 0-15,38 18 16,-18-18-16,-1 19 16,0-1 15,1-18-16,18 19-15</inkml:trace>
  <inkml:trace contextRef="#ctx0" brushRef="#br0" timeOffset="5371.53">12762 2456 0,'0'18'78,"0"1"-62,0-1-16,19 20 15,-1-20 1,1 1 0,-1-19-1,1 0 1,0 0-16,-1 0 16,1 0-1,-1 0 1,1-19-1,0 1 1,-19-1 15,0 0-15,18 19 78,1 38-79,-19-20-15,18 1 16,1-1-16,-19 1 16,0 0-1,0-1 1,19-18 15</inkml:trace>
  <inkml:trace contextRef="#ctx0" brushRef="#br0" timeOffset="6060.7">13543 1749 0,'0'37'63,"0"0"-48,0 19-15,0 18 16,0-18-16,0 0 16,0 0-16,0-38 15,0 20-15,0-20 16,0 1-16,19-19 16,-19 18-1,0 1 32,0 0-16</inkml:trace>
  <inkml:trace contextRef="#ctx0" brushRef="#br0" timeOffset="6937.44">13562 2270 0,'0'18'391,"0"19"-391,0 19 16,0-19-1,0-18-15,19 0 16,-19-1-16,0 19 15,0-18-15,18 0 16,-18-1-16,0 1 16,0-1-16,0 1 15,0 0 1,0-1 0,0 1-1,0 0-15,0-1 16</inkml:trace>
  <inkml:trace contextRef="#ctx0" brushRef="#br0" timeOffset="7996.7">13283 2493 0,'0'-19'31,"19"19"-15,-1 0-16,1 0 15,-1 0-15,20 0 16,-1-18-16,19-1 16,-1 19-16,20 0 0,-19-19 15,-19 19 1,0 0-16,-18-18 16,-1 18-16,94-19 31,-75 19-31,0 0 15,-18 0-15,18 0 16,-18 0 0,-1 0 15</inkml:trace>
  <inkml:trace contextRef="#ctx0" brushRef="#br0" timeOffset="9107.17">14287 2381 0,'0'0'15,"19"0"-15,0 0 31,-19-18 63,18 18-94,1 0 47,0-19-16,-19 0-15,18 19 0,-18-18-16,0-1 15,0 1 1,0-1 15,0 0 16,-18 19-16,-1 0-15,0 0-16,1 0 15,-1 0-15,0 0 0,1 0 16,18 19 0,-19-19-16,19 19 15,-18-1 1,18 1-16,0-1 0,0 1 16,0 0-16,0-1 15,0 1-15,0 18 16,0-18-16,0 55 31,18-37-15,-18-18-16,19-19 15,-19 18-15,37 1 0,-18-19 16,-1 0-16,20 0 16,-20 0-16,19 0 15,-18 0-15,18-19 16,-18 19-16,-1-18 15,20-1-15,-20 1 16,1 18 0,-19-19 15</inkml:trace>
  <inkml:trace contextRef="#ctx0" brushRef="#br0" timeOffset="10318.45">14622 2177 0,'19'18'109,"-19"1"-109,0-1 16,0 1-16,0 0 15,0-1-15,19-18 16,-19 19-16,0-1 16,18 1-1,-18 0-15,0-1 32,0 1 30,0-1 1,19-18 124,-19-37-171,18 19-1,1-20-15,0 1 16,-1 19-16,-18-1 16,19 0-16,-1 1 15,1-1-15,0 19 16,-19-18-16,18 18 15,1-19-15,-1 19 16,1 0 78</inkml:trace>
  <inkml:trace contextRef="#ctx0" brushRef="#br0" timeOffset="25037.94">5879 10158 0,'-19'0'172,"19"18"-172,-18-18 15,18 19-15,-19-19 16,19 18-16,-19-18 0,19 19 16,-18-19 46,-1 0-46,0 0-1,1 0-15,18-19 16,-19 19-16,19-18 78,0-1-47,0 1-15,0-1 0,19 19-16,-19-19 15,18 19-15,20-18 0,-20-1 16,1 19-16,0 0 31,-1 0 0,1 0-15,-1 0 0,-18 19 31,19-1-32,-19 1 1,0 0-16,0-1 15,0 1 1,0-1-16,19-18 31,-19 19-15,0 0 93,-19-19-93,19-19 0,0 0-1,0 1-15,0-1 16,0 1-16,0-1 15,0 0-15,0 1 32,0-1-17,0 1 1,0-1 15,0 38 141,0-1-172,0 1 16,0-1-1</inkml:trace>
  <inkml:trace contextRef="#ctx0" brushRef="#br0" timeOffset="63772.57">10734 4669 0,'19'0'156,"-1"0"-156,1 0 0,0 0 16,-1 0-16,1 0 0,37 0 16,-38 0-16,1 0 0,-1-18 15,57 18-15,-57-19 16,1 19-16,18 0 16,-18-18-16,0 18 15,-1 0 1</inkml:trace>
  <inkml:trace contextRef="#ctx0" brushRef="#br0" timeOffset="64647.78">10771 4967 0,'19'0'125,"0"0"-125,18 0 16,0 0-16,19-18 0,130 18 16,149 0-1,-186 0-15,18-19 16,-93 0-16,112 19 0,-93 0 16,1 0-16,17 0 15,-36 0-15,-57 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8-30T03:40:18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3200 11032 0,'18'0'515,"1"0"-499,0 0-16,-1 0 0,1 0 16,-1 0-16,1 0 15,0 0-15,-1 0 16,1 0-16,-1 0 15,1 0 17,0 0 46,-1 0-63,1 0 1,-1 0-16,1 0 16,0 0-16,-1 0 15,1 0 1,-1 0 0,1 0 30,0 0 1,-1 0-15,1 0-32,-1 0 15,1 0-15,0 0 16,-1 0-1,1 0 189</inkml:trace>
  <inkml:trace contextRef="#ctx0" brushRef="#br0" timeOffset="6093.43">6530 11106 0,'18'0'187,"1"0"-156,0 0 1,-1 0-32,1 0 31,-1 0 0</inkml:trace>
  <inkml:trace contextRef="#ctx0" brushRef="#br0" timeOffset="8686.58">6493 7107 0,'0'-19'563</inkml:trace>
  <inkml:trace contextRef="#ctx0" brushRef="#br0" timeOffset="10991.66">6455 7032 0,'0'19'140,"19"-1"-124,-19 1-1,0 0 1,0-1-16,0 1 16,0-1-16,0 1 15,0 0 1,0-1 15,0 1 188,0-38-94,19 19-63,-1 0 1,1 0 93,-1 0-140</inkml:trace>
  <inkml:trace contextRef="#ctx0" brushRef="#br0" timeOffset="19116.13">6418 7162 0,'19'0'94,"-1"0"-78,1 0-1,0 0-15,-1-18 31,1 18-15,-1 0 31,-18 18 78,0 1-109,0 0-16,0-1 31,0 1-16,0-1 1,0 1 15,-18-19 79,-1 0-95,19-19-15,0 1 16,0-1 0,0 1-16,0-1 15,0 0-15,0 1 16,0-1-16,0 1 15,0-1-15,0 0 16,0 1 0,0-1-1,0 1 32,19 18-16,-1 0 1,1 0-17,0 0 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8-30T02:48:09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3497 3163 0,'0'-19'47,"38"19"-31,36 0-16,-37 0 15,19 0-15,-19 0 0,19 0 0,37 0 16,56-19 0,-37 1-16,-75 18 0,149 0 15,56 0 1,-56 0 0,-168 0-16,150 0 31,-19 0-16,-94 0-15,-36 0 16,37 0-16,-19 0 16,0 18-16,19-18 0,-37 0 15,18 0-15,0 0 16,0 0-16,38 0 16,-20 0-16,38 0 15,38 0 1,-75 0-1,-1 0-15,1 0 16,0 0-16,0 0 16,-19 0-1,19 0-15,-19 0 16,0 0 0,-18 0-16,-1 0 0,1 0 15,18 0-15,19 0 16,-19 0-1,19 19-15,372-19 63,-409 0-63,-1 0 16,1 0-1,-1 0-15,-18 19 16</inkml:trace>
  <inkml:trace contextRef="#ctx0" brushRef="#br0" timeOffset="1010.8">8874 2995 0,'18'0'31,"1"0"-15,0 0-16,74 0 15,-56 0-15,75 0 16,-19 0-1,18 0-15,1 19 16,74-1-16,-37 1 16,-19 18-16,-56-37 15,75 19-15,56 18 16,-38-37 0,38 19-16,18-19 15,-18 0 1,-75 0-16,-37 0 15,-56 0-15,93 0 16,-92 0-16,-1 0 16,0 0-16,-18 0 15,-1 0 1,1 0 0,-1 0-16,1 0 15,0 0-15,-1 0 0,19 0 16,-18-19-16,0 19 15,-1 0-15,1 0 0,18-19 16,-18 19 0,-1 0-16</inkml:trace>
  <inkml:trace contextRef="#ctx0" brushRef="#br0" timeOffset="29042.72">12688 5283 0,'18'0'79,"1"0"-64,-1 0 1,1 0-1,0 0-15,-1 0 16,1 0-16,-1 0 16,38 0-16,0 0 15,0 0-15,74 0 16,-18 0 0,-75 0-16,0 0 0,38 0 15,-1 0-15,-37 0 0,38 0 16,36 0-1,-92 0-15,18 0 0,19 0 16,-38 0 0,38 0-16,-19 0 15,-18 0-15,0 0 16,-1 0-16,19 0 16,-18 0-16,0-18 15,-1 18-15,1 0 16,-1 0-16,20 0 15,-20 0-15,19 0 16,56 0-16,-74 0 16,56 0-16,-1 0 15,-37 0-15,75 0 16,-19-19-16,-56 19 16,19-18-16,37 18 15,-75 0-15,20 0 16,-20 0-1</inkml:trace>
  <inkml:trace contextRef="#ctx0" brushRef="#br0" timeOffset="30074.66">16352 5153 0,'19'0'125,"37"0"-125,111 0 15,-92 0-15,111 0 16,93 0-16,-93 0 16,-93 0-16,74-18 15,19-20-15,-130 38 16,74 0-1,-74 0-15,19 0 16,-20 0-16,-17 0 16,-1 0-16,0 0 15,-18 0-15,18 0 16,-19 0-16,1 0 16,0 0-1</inkml:trace>
  <inkml:trace contextRef="#ctx0" brushRef="#br0" timeOffset="31733.69">6009 6121 0,'19'0'47,"18"0"-47,37 0 15,187 0 1,-1 0-16,-37 0 15,-111 0-15,111-19 0,-37 0 16,-18 1-16,-131 18 16,19 0-16,-1-19 0,38 1 15,0 18 1,-74-19-16,0 19 0</inkml:trace>
  <inkml:trace contextRef="#ctx0" brushRef="#br0" timeOffset="32580.3">10213 6195 0,'19'19'31,"0"-1"-15,-1-18 0,19 0-16,19 0 15,-19 0-15,94 0 16,-113 0-16,38 0 0,-19 0 0,93 0 16,19-18-16,0-1 15,-19 0-15,1 19 16,-20-18-1,19-1-15,-18 19 16,-75 0-16,38 0 16,-57 0-16,57 0 15,-38 0-15,0 0 16,37 0 0,-36 0-1</inkml:trace>
  <inkml:trace contextRef="#ctx0" brushRef="#br0" timeOffset="33574.44">13618 6065 0,'18'0'78,"1"0"-78,18 0 0,19 0 16,0 18-1,0-18-15,55 0 0,-55 19 0,111-19 16,-18 0-1,186 0-15,-130 0 16,167 0-16,-260 0 16,148 19-16,-18-1 15,148 1 1,-148-19-16,0 0 16,-130 0-16,316 0 15,-354 0 1,75 0-16,-75 0 15,-55 0-15,37 0 16,-19 18-16,-18-18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8-30T02:50:12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5525 11478 0,'0'0'15,"0"-18"-15,0-19 16,56-19 15,-37 37-31,36-74 32,-36 37-32,18-37 15,-18 37 1,18-37-16,-18-37 15,-1 56-15,1-1 16,-19 1-16,0-19 16,0 0-16,-19-37 15,1 37 1,-20 0-16,1-38 16,-19 20-16,-18-1 15,-93-130 1,18 75-16,56 74 15,-37 0 1,-1 0-16,-18 0 16,75 37-16,18 19 0,-260-112 15,56 37 1,185 94-16,-167-75 16,93 56-16,19 18 15,-19-37-15,1 19 16,36 18-16,38 19 15,18-18-15,-37 18 16,74 0-16,-37 0 16,19 0-16,0 0 15,0 0-15,-38 0 16,19 0 0,1 0-16,-20 0 15,1 0 1,-1 0-16,1 0 15,37 0-15,-38 18 16,20-18 0,17 19-1,-17 0 1,36-1-16,-18 1 16,-19 18-1,19-18-15,-56 36 16,56-36-16,-19 18 15,18-18 1,-17 55-16,-20-18 16,19-37-1,38 36-15,-38-36 16,19 37 0,18 0-16,-18-19 15,-37 93 1,36-74-1,1-19-15,19 0 16,-38 19 0,56-19-1,-19 1 1,19 17-16,-18-36 16,-1 37-16,19-38 15,0 20 1,-19 17-1,19 1-15,0 19 16,0-38 0,0-19-16,0 1 0,0 93 15,0-19 1,0-75-16,0 38 16,0 0-16,0 0 15,0 0-15,0-19 16,19 19-16,0 18 15,-1-55-15,1 18 16,-1 0-16,20 37 16,-38-55-16,18 37 0,-18-38 15,19 57-15,37 18 32,-1 37-17,-36-111-15,18 36 0,0 39 16,19-39-1,-19 1-15,19 19 16,-19-38 0,38 56-16,-19-37 15,18-19-15,1 37 16,-1-37 0,0 1-16,-36-1 15,55 19 1,-56-19-16,19 0 15,18 0 1,-37-37-16,112 56 16,56 0-1,-56-19 1,92-18 0,-110-1-1,-57 1-15,38-19 16,18 0-1,-37 0-15,18 0 16,-73 0-16,111 0 16,-94 0-1,20 0-15,36 0 16,-55 0 0,0 0-16,18 0 15,1 0 1,18 0-16,-56 0 15,0 0-15,391-19 32,-242-18-17,-74 18 1,-75 19-16,130-18 16,-74-1-16,-18 19 15,-1-37-15,75 18 16,-112 19-1,-18 0-15,18 0 16,0-18-16,-37-1 16,19 19-16,0-18 15,-1 18 1,-18-19-16,19 19 16,-19-19-16,0 1 15,0-1 1,0 1-16,18 18 15,-18-19-15,19 19 16,-19-19 0,0 1-1,0-1 1</inkml:trace>
  <inkml:trace contextRef="#ctx0" brushRef="#br0" timeOffset="163766.15">8241 4056 0,'19'0'250,"0"0"-234,-1 0-1,75 0 1,-56 0-16,-18 0 0,37 0 16,-38 0-16,57 0 15,-1 0-15,-18 0 16,149 0 15,-94 0-31,-73 0 16,-1 0-16,-19 0 15,1 0-15,0 0 16,-1 0 0,1 0-1,-1 0 32,20 0-31,-20 0-16,1 0 0,37 0 15,-19 0-15,56 0 16,-37 0-16,-1 0 16,-36 0-16,18 0 15,112 0 1,-130 0-16,36 0 16,38 0-16,1 0 15,-57 0-15,37 0 16,-37 0-16,1 0 15,-1 0 1,-19 0-16,1 0 16,0 0-16,-1 0 15</inkml:trace>
  <inkml:trace contextRef="#ctx0" brushRef="#br0" timeOffset="165542.34">12092 3963 0,'19'0'78,"-1"0"-62,1 0-16,0 0 0,18 0 15,-18 0-15,55 0 0,-37 0 16,75 0-1,-1 37-15,-55-37 16,0 0-16,279 37 16,-186-37-1,-94 0-15,76 0 16,-75 0-16,92 0 16,-110 0-16,-1 0 0,37 0 15,19 0-15,0 0 16,0 0-1,-74 0 1,18 0-16,0 0 0,93 0 16,-111 0-16,55 0 15,1 19 1,-19-19-16,18 0 16,-37 0-16,-18 0 15,55 0 1,38 0-16,-75 0 15,38 0 1,-57 0-16,1 0 0,55 0 16,-37 0-16,1 0 15,-20 0-15,19 0 16,-18 0-16,18 0 16,-18 0-1</inkml:trace>
  <inkml:trace contextRef="#ctx0" brushRef="#br0" timeOffset="167969.38">2921 5767 0,'18'0'109,"1"0"-109,0 0 16,-1 0-1,1 0-15,-1 0 16,1 0-16,0 0 0,18 0 16,0 0-16,19 0 15,0 0 1,-1 0-16,76 0 15,-94 0 1,-19 0-16,57 0 0,-1 0 16,1 0-16,-38 0 0,37 0 15,-18 0-15,56 0 16,-56 0 0,55 0-1,-74 0-15,38 0 0,-38 0 16,-18 0-16,36 0 15,-36 0 1,37 0-16,-19 0 16,0 0-16,-18 0 15,-1 0-15,1 0 16,18 0-16,0 19 16,19-19-1,-37 18-15,-1-18 0,20 19 16,18-19-1,-38 0-15,1 0 0,334 0 47,-297 0-31,37 0-16,-56 0 16,75 0-16,-56 0 15,37 0-15,-56 0 16,186 19-1,-130-19-15,-74 0 16,74 18-16,-37 1 16,-1-19-1,38 0-15,-37 0 16,37 18-16,-37 1 16,18-19-1,-55 0-15,18 0 16,-18 0-16,-1 0 15,1 0-15</inkml:trace>
  <inkml:trace contextRef="#ctx0" brushRef="#br0" timeOffset="169504.65">12539 5711 0,'18'0'79,"1"0"-79,0 0 15,18-18-15,37-1 16,-37 19-1,75-19 1,-38 1-16,38-1 16,18 19-16,38 0 15,148 0 17,-242 0-32,57 0 15,-1 0 1,-74 0-16,74-18 15,-56 18 1,-55 0-16,18-19 16,0 19-16,-18 0 15,18 0-15,0 0 16,1 0-16,36 0 16,19 0-1,-56 0 1,-18 0-16,18 0 15,19 0-15,0 0 16,18 0-16,0 0 16,94 0-1,18 0 1,-74 0-16,-75 0 16,37 0-16,1 0 15,-38 0-15,19-19 16,-38 1-1,19 18-15,1 0 16,-20 0 0,1 0-1,-1 0 1,1 0 31,0 0-32</inkml:trace>
  <inkml:trace contextRef="#ctx0" brushRef="#br0" timeOffset="-174295.67">4781 8446 0,'0'-19'63,"19"19"-48,-1 0 1,1 0-1,0 0 1,-1 0-16,19 0 0,1 0 16,-1 0-16,19 0 15,-1 0 1,-17 0-16,-20 0 16,1 0-16,18 0 15,0 0-15,-18 0 16,-1 0-1,1 0-15,0 0 16,-1 0 15,-18 19 32,19-19-63,-1 0 31,1 0-15,0 0-16,-1 0 15,1 0 1,-1 0 0,1 0-16,0 0 15,-1 0-15,1 0 0,18 0 16,-18 0-16,-1 0 15,1 0 1,-1 0-16,1 0 16,0 0-16,-1 0 15,1 0 1,-1 0 15,1 0-15,0 0-1,-1 0 1,1 0-16,0 0 16,-1 0-16,1 0 15,-1 0 79,1 0-94,0 0 16,-1 0-16,1 0 15,-1 0-15,1 0 16,0 0-16,-1 0 16,1 0-16,18 0 15,-18 0-15,-1 0 16,1 0-16,-1 0 15,1 0 32,0 0-31,-1 0 0,1 0-1</inkml:trace>
  <inkml:trace contextRef="#ctx0" brushRef="#br0" timeOffset="-104427.33">15367 8260 0,'18'0'78,"1"0"-63,-1 0-15,1 0 16,0 0-16,-1-19 16,1 1-16,-19-1 15,18 19-15,-18-37 16,19 37-16,-19-19 16,19 19-16,-1-18 15,-18-1-15,19 19 16,-19-18-16,18 18 78</inkml:trace>
  <inkml:trace contextRef="#ctx0" brushRef="#br0" timeOffset="-102850.64">15664 10511 0,'19'0'31,"-1"0"-15,1 0-1,0 0-15,-1-19 0,1 1 16,-1 18 0,1 0-16,-19-19 15,0 1 17,0-1 30,0 0-31,19 1 1,-19-1-17,18 19-15,-18-18 235</inkml:trace>
  <inkml:trace contextRef="#ctx0" brushRef="#br0" timeOffset="-83360.94">19776 9265 0,'0'-19'16,"0"38"-16,0-57 15,0 20-15,0-1 16,0 1 15,0-1-15,18 19 0,-18-19 15,0 1-31,0-1 15,19 19 1,-19-18-16,18 18 16,1-19-16,0 19 15,-1-19 1,1 19-16,-1 0 16,-18-18-16,19 18 15,0 0-15,-1 0 16,1 0-16,37-19 15,-38 19 1,1 0-16,18 0 0,0 0 16,-18 0-1,-1 0 1,1 0-16,0 0 16,-1 0-16,1 0 15,-1 0-15,1 0 16,18 0-1,-18 0-15,-1 0 0,1 0 32,0 0-32,-1 0 15,1 19-15,-1-19 16,-18 18-16,19-18 16,18 19-16,19 0 15,-37-1 1,-1-18-16,20 19 15,-38-1 1,37 20-16,-19-38 16,1 37-16,0-19 15,-1 1 1,1 0-16,-1-1 16,-18 1-1,0-1-15,0 1 0,19 0 16,-19-1-16,0 1 15,0-1 1,0 1-16,0 0 16,0-1-16,0 19 15,0-18 1,0 0-16,0-1 16,0 19-1,0-18-15,0 0 31,0-1-15,0 1 0,0-1-16,0 1 15,0 0 1,-19-19-16,-36 55 47,17-36-47,1 0 15,19-1 1,-20-18-16,20 19 16,-20-19-16,20 18 15,-1-18-15,1 19 16,-1 0-16,0-19 16,1 18-16,-1-18 15,1 0-15,-1 0 16,0 0-16,1 0 15,-1 0-15,1 0 16,-1 0 0,-18 0-16,18 0 15,1 0-15,-1 0 0,0 0 16,-55 0-16,55 0 16,1 0-16,-1 0 31,1-18-16,-1-1 1,0 19 0,19-19-16,0 1 15,-18 18-15,18-19 0,-19 19 16,19-18-16,0-1 16,-18 19-16,-1-19 15,0-18 1,19 19-16,0-1 0,-18 0 15,18 1-15,0-1 16,-19 1-16,19-1 16,0 0-1,0-18-15,-18 19 16,18-1-16,0 0 16,0 1-1,0-1-15,-19 1 16,19-1-16,0 0 15,0 1 1,0-1 0,0 1-16,0-1 15,0 0-15,0 1 16,-19 18-16,19-19 16,0 1-1,0-1 1,0 0-16,0 1 15,0-1 32,0 1-15,0-1-1</inkml:trace>
  <inkml:trace contextRef="#ctx0" brushRef="#br0" timeOffset="-71189.89">17711 9525 0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8-30T02:58:50.1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17487 9320 0,'0'-18'47,"19"18"-16,0 0-15,-1 0-16,1-19 0,-1 19 15,20 0-15,-1 0 16,-19 0-16,20 0 0,-20 0 16,38 0-16,-19 0 15,56 0-15,-18 0 16,-1 0 0,-18 0-16,37 0 15,-56 0-15,19 0 16,37 0-16,0 0 15,56 0 1,-75 0-16,19 0 16,19 0-16,-75 0 15,112 0-15,37 0 16,-93 0 0,-19 0-16,-37 0 0,57 0 15,17 0-15,-55 0 16,-19 0-16,56 0 0,0 0 15,56 0 1,-112 0-16,0 0 0,19 0 16,-37 0-16,92 0 15,-92 0-15,18 0 16,-18 0-16,-1 0 0,1 0 16,0 0-16,18 0 15,-19 0 1,1 0-16,18 0 15,-18 0 1</inkml:trace>
  <inkml:trace contextRef="#ctx0" brushRef="#br0" timeOffset="15975.53">6548 10046 0,'0'-19'62,"19"19"-62,0 0 16,-1 0-16,1 0 16,-1 0-16,20-18 15,-20 18 1,19 0-16,-18 0 16,0 0-16,-1 0 0,19 0 15,19 0-15,19 0 16,-38 0-16,0 0 0,149 0 15,75 0 1,-94 0-16,75 0 16,-19 0-1,-167 0-15,0 0 0,37 0 0,-56 0 16,37 18 0,-55-18-16,18 0 15</inkml:trace>
  <inkml:trace contextRef="#ctx0" brushRef="#br0" timeOffset="45891.79">15292 9934 0,'0'-18'172,"19"-1"-172,18 19 15,0-19-15,38 19 16,18-18-16,-38 18 16,20 0-16,-38-19 0,0 19 15,0 0-15,94 0 0,-76 0 16,131 0-1,-111 0-15,18 0 16,-75 0-16,113-18 16,-38-1-16,0 19 15,56 0 1,-112 0-16,0 0 16,-18 0-16,-1 0 15,1 0 1,-1 0 15,1 0-15,18 0-16,0-19 15,-18 19-15,18-18 16,-18 18-16,-1 0 16,1 0-1,0 0-15,-1 0 31,1 0-15,-1 0 0,1 0-16,37 0 15,-38 0-15,1 0 0,0 0 16,-1 0 0</inkml:trace>
  <inkml:trace contextRef="#ctx0" brushRef="#br0" timeOffset="54211.86">6586 10809 0,'0'-19'62,"18"19"-31,1 0-15,-1 0-16,20 0 16,73 0-1,20 0 1,-94 0-1,0 0-15,19 0 0,-38 0 16,20 0-16,-1 0 16,0 0-16,0 0 15,-18 0 1,-1 0 0</inkml:trace>
  <inkml:trace contextRef="#ctx0" brushRef="#br0" timeOffset="54995.99">8706 10790 0,'19'0'63,"0"0"-63,36 0 15,131 0-15,-18 0 16,-56 0-16,92 0 16,1 0-16,18 0 15,-18 0-15,-19 0 16,-149 0-16,0 0 16,-18 0-16,-1 0 0</inkml:trace>
  <inkml:trace contextRef="#ctx0" brushRef="#br0" timeOffset="56020.62">11106 10734 0,'19'0'141,"0"0"-125,148 0-1,-93 0 1,57 0-16,185 0 31,-149 0-31,-55 0 16,-38 0-1,1 0 1,-57 0-16,57 0 16,-19 0-16,-19 0 15,-19 0 1,20 0 31,-20 0-32,1 0-15,18 0 16,-18 0 0,-1 0-16,1 0 15</inkml:trace>
  <inkml:trace contextRef="#ctx0" brushRef="#br0" timeOffset="67835.09">15757 10716 0,'37'0'47,"-18"0"-47,18 0 15,0 0-15,38 0 0,18 0 16,-19 0-16,-37 0 16,94 0-16,-20 0 15,131 0-15,-167 0 0,36 0 16,57 0-16,-38 0 15,74 0 1,-92 0-16,-19 0 0,0 0 16,-18 0-1,18 18-15,-38-18 16,20 19-16,-19-19 0,-19 0 16,19 0-1,18 18 1,-18 1-16,0-19 15,-1 19-15,20-19 16,36 0-16,1 0 16,-56 0-16,18 0 15,94 0 1,-112 0-16,18 0 0,-37 0 16,38 0-16,18 0 15,-38 0-15,-17 0 16,-20 0-16,1 0 15,18 0-15,0 0 16,-18 0-16,-1 0 16,1 0-16,0 0 15,-1 0-15,1 0 16,0 0 46,-1 0-46,1 0-16,-1 0 16</inkml:trace>
  <inkml:trace contextRef="#ctx0" brushRef="#br0" timeOffset="74425.23">6660 11478 0,'0'0'0,"19"0"15,-1-18-15,19-1 16,-18 19 0,55-18-16,-36 18 15,18 0-15,-1-19 16,1 0-16,0 19 16,-37 0-16,-1 0 0,38 0 15,-37 0-15,36 0 16,-36 0-16,37 0 0,-19 0 15,-18 0-15,36 0 16,-17 0-16,17 0 16,20 0-1,-38 0-15,0 0 16,19 0-16,0 0 16,18 0-16,1 0 15,-19 0 1,-1 0-16,-17 0 15,36 0-15,-55 0 16,-1 0-16,19 0 0,-18 0 0,55 0 16,-18 0-1,-19 0-15,38 0 16,18 0 0,0 0-1,-37 0 1,55 0-1,-55 0 1,0 0-16,56 0 16,-75 0-1,19 0-15,-19 0 16,19 0-16,-19 0 0,19 0 16,-38 0-1,38 0-15,-19 0 16,-18 0-16,37 0 0,-19 0 15,-19 0-15,1 0 16,0 0-16,36 0 0,1 0 16,-19 0-1,-18 0-15,18 0 16,-18 0-16,-1 0 0,20 0 16,-1 0-16,19 0 15,-19 0-15,0 0 16,0 0-16,1 0 15,-20 0-15,1 0 16,-1 0-16,1 0 0,18 0 16,-18 0-16,-1 0 0,38 0 15,-19 0-15,1 0 16,17 0 0,1 0-16,-37 0 0,-1 0 15,20 0-15,17 0 16,1 0-16,0 0 15,0 0-15,37 0 16,-37 0-16,-19 0 16,19 0-16,-19 0 15,19 0-15,0 0 16,-38 0-16,19 0 0,19 0 16,0 0-16,-19 0 15,0 0 1,38 0-16,-57 0 15,38 0 1,19 0-16,-38 0 16,-19 0-16,20 0 15,-1 0-15,19 0 16,-38 0-16,19 0 16,75 0-1,-56 0 1,-19 0-1,0 0-15,1 0 16,-1 0 0,0 0-16,0 0 15,-18 0-15,37 0 16,-38 0-16,38 0 16,18 0-1,-36 0-15,17 0 16,-17 0-16,-20 0 15,1 0-15,-1 0 16,1 0-16,0 0 16,-1 0-1,1 0 1,-1 0 15</inkml:trace>
  <inkml:trace contextRef="#ctx0" brushRef="#br0" timeOffset="78743.28">16315 11441 0,'19'0'78,"-1"0"-63,1 0-15,0 0 0,37 0 16,-38 0-16,94 0 16,-56 0-1,55 0 1,-74 0-16,1 0 0,55 0 15,0 0-15,-75 0 16,38 0-16,37 0 16,19 0-16,-75 0 15,74 0-15,-36 0 16,-38 19-16,38-19 0,18 0 16,-56 0-16,-19 0 15,113 0 1,-94 0-1,0 18-15,0 1 16,-18-19-16,-1 0 0,38 0 16,-19 19-1,-18-19-15,18 0 16,-18 0-16,18 18 0,0-18 16,0 0-16,19 0 15,19 0 1,-20 0-16,-17 0 15,-1 0-15,0 0 16,0 0-16,38 19 16,-19-19-1,-38 0-15,19 0 0,19 0 16,0 0-16,-37 0 16,18 0-16,19 0 15,-1 0-15,1 0 16,-19 0-16,1 0 15,-1 0-15,0 0 16,-18 0-16,-1 0 16,19 0-16,-18 0 15,0 0-15,18 0 16,0 0-16,0 0 16,-18 0-1,18 0-15,-18 0 0,18 0 16,0 0-16,-18 0 15,-1 0-15,1 0 16,55 0-16,-55 0 16,18 0-16,19-19 15,0 19-15,18 0 16,1-18-16,-20-1 16,38 19-1,-55 0-15,17 0 16,-17 0-16,-20 0 0,1 0 15,-1 0-15,20 0 0,-1 0 16,-19 0 0,1 0-1,0 0-15,18 0 16,-18 0 0,-1 0-16,1 0 0,18 0 15,-18 0-15,18 0 16,0 0-1,-18 0-15,18 0 16,0 0 0,0 0-1,0 0 1,-18 0-16,0 0 0,18 0 16,0 0-1,0 0-15,0 0 16,-18 0-1,0 0 1,-1 0-16,19 0 16,-18 0-1,18 0-15,19 0 16,-37 0 0,55 0 15,-55 0-31,-1 0 15,1 0-15,18 0 16,56 0 0,-56 0-16,1 0 15,-20 0 1,1 0-16,-1 0 16,1 0-16,0 0 15,-1 0 1,1 0-1,18 0-15,0 0 0,0 0 16,38 0-16,-38 0 16,37 0-1,-55 0-15,37 0 16,-38 0-16,38 0 16,-37 0-16,18 0 15,-18 0-15,-1 0 0,1 0 16,-1 0-16,1 0 15,18 0-15,0 0 16,-18 0 0,0 0 31,-1 0-32,1 0-15,-1 0 16,1-19-1,0 19 1,-1 0 47,1 0-48,-1 0 1,1 0-1,0 0 1,-1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8-30T03:02:02.1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23347 10325 0,'317'707'16,"-634"-1414"-16,727 1637 0,-224-558 16,-56-56-16,19 57 15,-75-132 1,-18-36-1,74 223-15,-93-261 16,-18-129 0,0-1-16</inkml:trace>
  <inkml:trace contextRef="#ctx0" brushRef="#br0" timeOffset="4615.89">15013 8688 0,'19'0'94,"-19"18"-94,0 1 0,18 0 16,-18-1-16,0 1 15,0-1 1,0 1-16,0 0 0,19-1 16,-19 1-1,18-1 48,-18 1 1093,0 0-1156,0 55 0,19-37 16,0 19-16,18 19 15,0-1-15,-18 0 16,18-18 0,-37-37-1,0-1-15,18-18 16</inkml:trace>
  <inkml:trace contextRef="#ctx0" brushRef="#br0" timeOffset="6326.36">15162 9060 0,'0'19'15,"-19"-19"79,19-19-78,0 0-16,0 1 15,0-1 1,0-93-16,0 38 15,0-19-15,0 56 16,0 18-16,0 1 16,0-1-16,0 0 15,0 1 1,19 18 0,-1 0-1,1 0 1,0 0-16,-1 0 15,1 0 1,-19 18-16,18 1 16,-18 0-1,19-1-15,-19 1 0,0 18 16,0 0-16,0 0 16,0 1-1,0 17 1,0-36-16,0 18 15,0 0-15,0-18 0,0 18 16,0-18 0,0 0-16,19-19 125,-19-19-110,18 0 1,1 1-16,18 18 16,38 0-16,-1-38 15,0 38-15,-18 0 16,-37 0-16,18-18 15,-18 18-15,-1 0 32,1 0-32,-1 0 15,1 0 1,0 0-16,-1 18 16,-18 1-16,19 0 15,-19 18-15,18 0 16,1-37-1,-19 37 1,0-18 0,0 0-1,0-1-15,0 1 32,0-1-32,-37 1 15,0 18-15,-1-37 16,-55 37-1,56-18-15,0 18 0,-56-18 16,19-1-16,-1 1 16,-37-19-1,38 0 1,-19 0-16,56 0 16,18 0-16,1 0 15</inkml:trace>
  <inkml:trace contextRef="#ctx0" brushRef="#br0" timeOffset="7867.22">16352 8688 0,'0'18'47,"0"1"-47,0 0 0,0 36 15,0-36-15,0 37 16,0 74-1,0-111-15,0-1 0,19 38 16,18 56 0,-18-75-16,-19-18 15,19 18-15,-19-19 32,0 1-32,18 0 15,-18-38 48,0 0-63,0 1 0,0-1 15,0 1-15,-37-75 16,37 37-16,0-19 16,0 19-16,0 19 0,0-37 15,0-19 1,19 56-16,-1 18 15,1-18-15,18 0 16,0-19-16,0 19 16,-18 37 15,0 0-15,-1 0-16,1 18 15,18 19-15,0 19 16,38 56-1,-38-56-15,37 92 16,1-17 0,-75-113-1,18 57-15,1-38 16,-19-18 0,0-1-16,18-18 15,-18-18 48,0-1-63,0-18 15,0-19-15,0 0 16,0 38-16,0-57 0,19 38 16,18-38-16,19-18 15,-19 56 1,-18-19-16,18 1 15,0 36-15,0-37 16,1 19 0,-1 18-1,-19 19-15,1 0 16,18 0 0,38 0-1,36 19-15,-18 55 16,56 38-16,-56-38 15,0 1 1,-56-38-16,56 56 16,-37 0-1,-37-74-15,-1-1 16,-18 1 0</inkml:trace>
  <inkml:trace contextRef="#ctx0" brushRef="#br0" timeOffset="9184.12">18529 8316 0,'-19'0'62,"19"18"-46,0 20-16,0-1 0,0 19 0,19-1 16,18 20-16,-18-38 15,55 112-15,-55-93 16,55 130 0,-18-93-1,-56-75 1,37 38-1,-37-37-15,19 18 16,-19-18 0</inkml:trace>
  <inkml:trace contextRef="#ctx0" brushRef="#br0" timeOffset="12761.53">21189 3628 0,'-18'0'94,"-1"0"-78,1 0-16,-20 0 15,1 0-15,-37 0 16,-1 18-16,57-18 15,-19 0-15,18 19 16,0-19-16,1 18 16,-1-18-16,1 0 15,-1 19-15,0 0 16,1-1-16,-1 1 16,1 18-16,-1-18 15,0 18-15,19-18 16,-18-1-1,18 1-15,0-1 16,0 20-16,0-20 0,0 19 16,0-18-16,0 37 15,0-38 1,0 20 0,18-20-16,1 1 0,55 18 15,-36-18 1,55 18-16,-75-37 15,94 0-15,-56 18 16,-19-18 0,-19 0-16,1 0 15,0 0-15,-1 0 16,1 0 0,-19-18-1,18-1 1,1 19-16,-19-18 0,37-20 15,-18 20 1,-1 18 0,-18-19-1,19 1 1,0-1 0,18 19-16,19-19 15,-1 19-15,-36 0 16</inkml:trace>
  <inkml:trace contextRef="#ctx0" brushRef="#br0" timeOffset="13548.88">21785 3628 0,'18'0'141,"1"0"-141,37 0 0,18-19 16,-37 0-16,38 1 15,74-38-15,-94 56 16,-17-19-1,-20 19 48,1 0-63,-1 0 16,1 0-16,-19-18 15,19 18-15,-1 0 0,1 0 16,18 0-16,-18 0 15</inkml:trace>
  <inkml:trace contextRef="#ctx0" brushRef="#br0" timeOffset="14863.73">22250 3590 0,'0'19'125,"0"0"-125,0-1 16,0 1-16,0 18 0,0 75 15,0-56 1,0-38-16,0 19 0,0 56 15,0-37 1,0-37-16,0 37 0,18-19 16,-18-19-16,0 20 15,0-20-15,0 1 16,0-1 0,0 1-1,19 0-15,-19-1 16,0 1-1,19-19-15,-19 18 0,0 1 32,0 0-1</inkml:trace>
  <inkml:trace contextRef="#ctx0" brushRef="#br0" timeOffset="19039.05">20129 3163 0,'-19'0'62,"1"0"-46,-94 0-16,-55-38 16,-1-17-16,-148-1 15,74 37 1,0 19-16,-167-18 15,167 18-15,-37 0 16,168 0 0,18 0-16,18-19 15,57 19 1,-38 0-16,56-19 16,-19 19-16,19-18 62,0-1-46,0 1-16,19-1 0,-1 0 15,38-36-15,-19 17 16,1-36 0,-38 18-16,0 19 15,0-56-15,-38-37 16,-55 37-1,-74-38-15,18 38 16,-56-37 0,38 37-16,-93-18 15,92 36 1,94 38-16,-57-38 0,-17-18 16,-38 0-16,130 56 15,-56 0 1,94 18-16,-1 19 47</inkml:trace>
  <inkml:trace contextRef="#ctx0" brushRef="#br0" timeOffset="20587.55">22101 2698 0,'0'-19'16,"0"0"62,0 1-78,0-20 16,0-17-16,19-20 15,-1-18-15,38-74 16,0 37 0,0-112-1,-19 130-15,19-111 32,-56 186-32,0-19 15,0 37-15,0 1 16,0-20-16,0 20 15,0-1-15,0 1 16,0-1 31,18 19-47,57 19 16,-20 36-1,1 20-15,19-19 16,18-1-16,-19-17 15,56 18-15,-74-38 16,-19 1-16,38-1 16,-57 1-1,1 0-15,0-19 63,-1-19-63,19 0 0,-18 1 15,93-75 1,-19 18-16,167-111 16,19 37-1,-204 94-15,18-1 16,353-205-16,-260 187 16,75-93 15</inkml:trace>
  <inkml:trace contextRef="#ctx0" brushRef="#br0" timeOffset="22109.21">23831 4353 0,'0'19'15,"19"18"1,18 19-16,-18 18 0,36 56 15,20 94 1,18-38-16,-56-56 16,19 56-1,18-37-15,-37-38 16,38 38 0,-38-93-1,-37-74 79,0-1-94,19-37 16,-19 19-16,55-19 15,-17 0-15,55-37 16,37-18-1,37-1 1,-129 112 0,-38-19-16,18 19 15,1 0 17,-1 0-17,1 0-15,0 0 0,55 56 16,-55-19-16,55 75 15,-18-19 1,37 93-16,-93 223 31,0-223-31,0 75 32,0-112-1</inkml:trace>
  <inkml:trace contextRef="#ctx0" brushRef="#br0" timeOffset="23493.13">22045 4949 0,'0'37'110,"0"0"-95,0 19-15,0 18 16,0 19-16,0-37 0,0 37 16,0 149 15,0-186-31,0 18 15,0 1-15,0-57 0,0 19 16,0-18-16,0 18 16,0-18 62,19-19-78,-1 0 15,1 0-15,37 0 16,-38 0-16,38 0 16,0 0-16,-19 0 15,19 0-15,18 0 16,-18 0 0,0 74-16,37 38 15,0-38 1,-56-18-16,75 130 15,0 0-15,-19 75 16,-56-113 0,186 689 15,-167-706-15,-38-94-1,-18-18-15</inkml:trace>
  <inkml:trace contextRef="#ctx0" brushRef="#br0" timeOffset="25076.22">14622 1265 0,'0'37'32,"0"0"-32,38 38 15,-20 36 1,1-55-16,55 112 0,-37-57 16,1-18-1,-20-55-15,19-1 0,-18-19 16,-19 1-1,19 0-15,-19-38 63,0-37-63,0 0 0,-19-55 16,19-1-16,-19 38 15,1-19-15,18-38 16,0 94-1,0 19-15,0-1 16,0 0-16,18 19 31,20 0-15,-1 0-16,93 56 16,279 242-1,-260-168-15,19 0 16,-38-18-16,-19-19 15,-36-37 1,-57-38 31,-18-36-16,-18-38-31,-1 19 16,-18-75-16,-19 1 15</inkml:trace>
  <inkml:trace contextRef="#ctx0" brushRef="#br0" timeOffset="25316.24">15962 1600 0,'0'-19'15,"0"57"-15,0-94 16,0 93-16,0-93 0,0 37 0,37 57 47,37-1-47,19 37 15,75 57-15,-1-1 16,38 56-16,-75-75 16,-93-73-1,19-1-15,-37-19 16</inkml:trace>
  <inkml:trace contextRef="#ctx0" brushRef="#br0" timeOffset="25847.02">17004 1153 0,'18'56'31,"1"0"-16,37 37-15,37 74 0,74 168 16,168 261 15,-279-522-15,-38-55-16,-18-38 78,0 0-78</inkml:trace>
  <inkml:trace contextRef="#ctx0" brushRef="#br0" timeOffset="26316.72">17766 1432 0,'19'19'16,"0"18"-16,-1 0 0,38 131 15,0-38 1,-19-93-16,0 94 0,0-38 15,-18-56-15,-19 37 16,19-55 0,-19-1 15,0-36 0,0-38-15</inkml:trace>
  <inkml:trace contextRef="#ctx0" brushRef="#br0" timeOffset="26657.33">18269 1693 0,'93'37'0,"-19"38"16,-241-187-16,390 261 15,-186-112-15,-18 0 16,-19-18-16,18 18 15,1-37 1,-19 19-16</inkml:trace>
  <inkml:trace contextRef="#ctx0" brushRef="#br0" timeOffset="27526.04">18194 1916 0,'0'19'16,"19"-19"31,37 18-47,-1-18 15,187 0-15,-149-18 16,168-75 0,-150 37-16,-55 37 0,74-36 15,-111 36 1,0 19-1</inkml:trace>
  <inkml:trace contextRef="#ctx0" brushRef="#br0" timeOffset="28136.46">18976 1153 0,'18'0'94,"57"0"-94,-38-18 0,56-19 15,-19-1-15,-37 1 16,56 0-16,-37 0 16,19 0 15,-57 37-31</inkml:trace>
  <inkml:trace contextRef="#ctx0" brushRef="#br0" timeOffset="28714.33">19478 986 0,'0'19'31,"0"18"-15,0 37-16,0-37 16,18 56-16,-18-55 15,38 92-15,-20-56 16,1-18-16,-19-19 16,19-18 46</inkml:trace>
  <inkml:trace contextRef="#ctx0" brushRef="#br0" timeOffset="29838.35">22473 651 0</inkml:trace>
  <inkml:trace contextRef="#ctx0" brushRef="#br0" timeOffset="30453.01">22473 651 0,'0'-18'78,"19"18"-78,-1 18 16,1 1-16,-1 18 0,-18-18 0,56 55 15,-19-18 1,19 37-16,-37-56 15,-19 0 1,18-18 0,-18-1-16,-18-36 78,18-1-78,-19 1 0</inkml:trace>
  <inkml:trace contextRef="#ctx0" brushRef="#br0" timeOffset="31380.38">22659 465 0,'19'0'16,"-1"0"-16,94 93 0,-75-37 15,56 37-15,19 74 16,-19-36 0,-37-38-1,-38-56-15,19 19 32,-18-38-17,-38-18 48,19-18-63,0-1 15,0 0-15,-18 1 16,18-1-16,0 1 16,0-1-16,0 0 46,-19 19 142,19-37-188,-18 19 16,18-38-1,0 19 1,0-19-16,0 37 15,0-18-15,0 0 16,0 0-16,0 18 16,0-18-1,0 18-15,0 1 16,0-1 0,18 19 46,19 19-62,-18-1 0,-19 1 0,56 18 16,-19 19-1,19 18-15,0 19 16,-19-37 0,-19-19-16,1 0 31</inkml:trace>
  <inkml:trace contextRef="#ctx0" brushRef="#br0" timeOffset="32672.01">23831 577 0,'0'-19'79,"0"1"-48,0-1-16,0 0-15,0 1 32,-19 18-17,19-19 1,-18 19 0,-1 0-16,1 0 15,-1 0-15,-18 0 16,18 0-1,1 0-15,-1 0 47,0 0-31,-18 37 0,37 1-16,-18-1 15,18-19-15,0 1 16,0 18-16,0 0 15,0-18 1,0 0-16,0-1 16,0 1 15,0-1-15,18-18-16,1 0 15,37 0 1,-19 0-16,19 0 0,-19 0 15,-19 0-15,20 0 16,-20 0 0,-18 19-1,19-19 1,-19 19 0,19-19-16,-19 18 15,18-18-15,-18 19 16,19-1-16,-19 1 0,0 0 47,0-1-16,0 1-15,0-1-1,0 1-15,-19-19 0,1 19 16,-1-1-16,0-18 15,19 19-15,-18-19 16,-1 0 31,0 0-16,1 0 32,18-19-16</inkml:trace>
  <inkml:trace contextRef="#ctx0" brushRef="#br0" timeOffset="33384.19">24036 558 0,'0'0'0,"0"19"109,0-1-93,18 1-16,-18 18 0,38 19 15,-1 0-15,0 18 16,19 38 0,-19-1-16,-18-55 15,-1-19 1,1-18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8-30T03:03:29.6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12427 7125 0,'19'0'94,"-1"0"-78,20 0-16,-1 0 0,37 0 15,-18 0-15,111 0 16,1-18-16,36-1 15,-17 19 1,-39 0-16,20 0 16,-19 0-1,-75 0-15,75 0 16,0 0-16,74 0 16,-167 0-16,260 0 15,-56 0 1,-148 0-1,-56 0-15,111-19 16,-36 1 0,17-19-16,-36 37 15,37-19-15,37 0 16,0-18 0,-37 19-16,37 18 15,-56 0 1,-37 0-16,-37 0 0,74 0 15,75 0 1,55-38-16,-111 38 16,-19 0-16,75-37 15,-56 18 1,-94 19-16,169-37 16,-57 0-16,-74 37 15,-18-19 1,-20 19-16,-17-18 15,-1 18-15,37 0 16,-55 0-16,18-19 16,56 1-16,0 18 15,-56-19 1,56 19 0,-56 0-16,1 0 15,-20 0-15,1 0 16</inkml:trace>
  <inkml:trace contextRef="#ctx0" brushRef="#br0" timeOffset="3075.24">3497 8334 0,'19'0'109,"18"0"-109,19 0 16,0 0-16,-19 0 0,93 19 15,1 18-15,-76-37 16,1 0-16,74 19 0,1-19 16,36 0-16,-37 0 15,-74 0 1,112 0 0,-131 0-16,-19 0 0,38 18 0,-37-18 15,37 0 1,-1 0-16,1 0 15,-37 0-15,18 0 16,19 0-16,18 0 16,-18 0-1,0 0-15,55 0 16,-18 0 0,-18 0-16,-19 0 0,0 0 0,37 0 15,-56 0 1,-19 0-16,1 0 0,55 0 15,-18 0-15,-19 0 16,-18 0 0,0 0-1,-19 19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8-30T03:05:40.2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16222 10437 0,'-18'0'109,"-1"0"-93,19-19-16,-19 19 0,1 0 16,18-19-16,-19 19 0,1 0 15,-20 0 1,20 0-16,-19 0 0,18 0 15,0 0-15,1 0 0,-19 0 16,-1 0-16,1 0 16,19 0-1,-1 0 1,0 19 0,1 0-1,18-1-15,-37 19 16,18-18-16,19 0 15,0-1-15,-19 19 16,19 1-16,0-20 0,0 1 16,0 18-16,-18 56 15,18-56 1,0-18-16,0 37 0,0-38 16,0 19-16,0 38 15,37-57 1,-18 20-16,-19-20 15,18 20-15,1-20 16,18 19-16,37 19 0,1 0 16,18 0-1,56 37 1,-38-37-16,1-1 16,0-17-1,-57-1-15,20-19 16,-1-18-16,1 19 15,-38-19-15,19 0 0,55 0 16,-92-19-16,18 1 16,-18-1-16,-1 1 15,-18-1-15,19-18 16,-19 0-16,18-19 16,-18 0-16,19 0 15,0 0-15,-19 19 16,18 19-16,-18-75 15,0 37-15,0 37 16,0-37 0,0 0-16,0-18 15,0 18 1,0 38-16,0-1 0,0 0 16,0-18-1,0 0-15,-18 18 0,18 1 16,-19-1-16,0-18 15,19 18-15,-18 1 16,18-1-16,-19 1 16,1-1-1,-1 0 1,0 1-16,1 18 16,-1-19-16,-37-18 15,38 37 1,-19 0-16,18-19 15,0 19 1,1-18-16,-1 18 16,1-19-16,-1 19 15,0 0-15,-18 0 16,0 0-16,18-18 16,-36 18-16,36 0 15,-18 0-15,18 0 16,1 0-16,-1 0 15,0 0 1,1 0-16,-1 0 16,1 18-1,-1-18 1,0 0-16,1 0 0,-1 0 16,19 19-16,-19-19 15</inkml:trace>
  <inkml:trace contextRef="#ctx0" brushRef="#br0" timeOffset="3492.66">16129 10790 0,'0'37'125,"0"-18"-109,0 18-16,0-18 16,0 18-16,0 0 15,0-18-15,0 18 16,0-19-16,0 1 15,0 0-15,0-1 0,0 1 16,0 0 15,0-1 1,0 1-17</inkml:trace>
  <inkml:trace contextRef="#ctx0" brushRef="#br0" timeOffset="4874.91">16148 10734 0,'0'-18'141,"18"-1"-126,20 19 1,-20-19 0,19 19-16,-18 0 15,0 0-15,-1 0 16,1 0 0,-1 0-1,1 0 16,-19 19-31,0 37 16,0-38-16,0 1 16,0 0-16,0-1 15,0 1 1,0-1-16,0 1 31,-19-19-15,19 19-1,-18-19 1,-1 0 0,1 0-1,-1 0 1,0 0 0,38 0 124,0 0-124,-1 0-16,1 0 15,-1 0 1,-18 18 0,19 1-16,0-1 15,-1 1-15,-18 18 16,19 19 0,0-19-16,-19-18 15,0 0 1,0-1-1</inkml:trace>
  <inkml:trace contextRef="#ctx0" brushRef="#br0" timeOffset="6553.5">16539 10809 0,'0'-19'63,"0"0"-63,18 1 15,1-1 1,18-18-16,-18 18 15,-1 1 1,19-1-16,-18 1 0,18-1 16,-18 19-16,-1-19 15,1 19 17,0 0-17,-19 19 1,0 0-1,0-1-15,0 1 16,0 18-16,0-18 16,0-1-16,0 1 15,0-1-15,0 1 16,0 0 0,-19-19-1,19 18 1,-19-18 15,1 0 16,36 0 31,1 0-62,0 0-16,-1 0 0,1 0 15,-1 0 17,1 19-1,-19-1-31,0 20 15,0-20-15,0 1 16,0 18-16,0-18 16,0-1-16,0 1 15,-19-1 1,1-18-16,-1 19 16,1-19-1,-1 0-15,0 0 16,1 0-1,-1 0 1,1 0 15</inkml:trace>
  <inkml:trace contextRef="#ctx0" brushRef="#br0" timeOffset="9542.48">14660 8000 0,'18'37'172,"-18"37"-156,19-18-16,-1 0 15,-18 0-15,38-1 16,-20 20-16,1-1 16,18 38-16,-37-56 15,37-1-15,-37-17 16,19 36-16,-1-37 15,1 19 1,18 56-16,-18-75 16,-19 0-16,18-18 15,-18-1-15,0 1 16,0 0 0,19-19-16,-19 18 15,19-18 95,-19-37-95,18 18 1,1-36-1,-1 17 1,1 1-16,-19 0 16,19 0-16,-1 18 15,-18 0-15,19 1 0,-1-1 16,1 19 15,-19-18-31,19 18 16,-1 0 15,-18 18-31,19 1 16,-19 18-16,18 0 15,-18 0 1,19 1-16,-19-1 16,19 19-16,-1 18 15,1-18-15,0-19 16,-1 19-16,1 18 15,-1-36-15,20 17 16,-20 1-16,1 19 16,-1-38-16,1 0 15,-19-18-15,19 36 16,-1-55 0,-18 19-1,19 0-15,-19 18 16,18-19-16,-18 20 15,19-20 1,0 1 0,-19-1-1,0 1-15,18-19 32,-18 19-32,19-19 15,-19 18-15,0 1 16,0 0-16,18-1 15,-18 1-15,19 18 32,-19-18-17,0-1-15,0 1 16,19-1-16,-19 38 16,0-37-16,18-1 15,-18 1-15,0 0 16,19 18-1,-19-19 1,0 1 0</inkml:trace>
  <inkml:trace contextRef="#ctx0" brushRef="#br0" timeOffset="10878.61">15757 10920 0</inkml:trace>
  <inkml:trace contextRef="#ctx0" brushRef="#br0" timeOffset="14001.5">12167 11032 0,'37'0'172,"0"0"-156,19 0-16,0-19 15,18 1-15,-18 18 16,37-38 0,56 20-1,-93-1-15,18 1 0,-37 18 16,19 0-16,18-19 16,-36 19-16,17 0 15,-36-19 1,18 19-16,-18 0 15,-1 0-15,1 0 0,0 0 16,-1 0 0,1 0 15,0 0 0,-1 0 16,-18 19 16,19 0-48,-19-1 1,0 1-1,0-1 1,0 1-16,0 18 16,0-18-1,0-1-15,0 1 32,18-19 77,1 0-93,0 0-1,-1-19 1,19 19-16,-18-18 0,0-1 15,18 1-15,-19 18 16,1 0-16,18-19 16,-18 19-16,-1 0 15,20 0-15,-1 0 16,0 0-16,19 0 16,0 0-16,-1 0 15,38 0-15,-18-19 16,-19 19-16,-1-18 15,20-1-15,-1 19 16,1-37-16,18 18 16,-19 1-16,19-19 15,37-1 1,-74 38-16,19-37 16,36 0-1,-55 18-15,18 1 16,-36 18-1,-20-19-15,19 19 16,-18 0-16,-19-18 16,19 18-16,-1 0 15,1 0-15,0-19 16,-1 19 0,1 0-1,-1 0 1,-18-19-16,19 19 15,0 0 17,-1 0-1,1-18 0,-1 18-15,1 0-1,0 0 32,-1 0-15,1 0-17,-1 0 16,1 0 1,0 0-17,-1 0 17,1 0-17,-1 0 16,1 0 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8-30T03:07:02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7460 7069 0,'19'0'0,"-1"0"15,1-18 1,-1 18-16,1 0 16,0 0-16,-1 0 15,1 0-15,-1 0 16,1 0-1,0 0-15,-1 0 0,1 0 16,-1 0-16,1-19 16,18 19-1,-18 0-15,-1 0 16,20 0-16,-20-18 16,57 18-16,-57-19 15,38 0-15,-19 19 16,1 0-1,-1-18-15,19 18 16,-19 0-16,19 0 16,-19 0-16,0 0 0,-18 0 15,18 0-15,-19 0 16,20 0-16,-20 0 16,19 0-16,-18 0 15,0 0 1,18 0-16,19 0 15,-38 0-15,19 0 16,-18 18 0,0-18-16,-1 0 15,1 19-15,-1-19 16,1 0-16,0 19 16,18-1-1,0-18 1,-18 0-16,-1 0 15,-18 19 1,19-19 0</inkml:trace>
  <inkml:trace contextRef="#ctx0" brushRef="#br0" timeOffset="2163.23">4130 7739 0,'19'0'78,"-1"0"-62,1 0-16,18 0 16,-18 0-16,18 0 15,0 0-15,-18 0 16,18 0-16,0 0 16,-18 0-16,-1 0 15,19 0-15,-18 0 16,18 0-16,-18 0 15,18 0-15,-18 0 16,18 0-16,-19 0 16,38 19-1,-19-19-15,1 0 16,-20 0-16,1 0 16,18 0-16,0 0 15,-18 0 1,55 0-16,-36 0 15,-20 0-15,1 0 0,-1 0 16,1 0 0,0 0-16,-1 0 15,1 0-15,18 0 16,0 0-16,-18 0 16,-1 0-1,38 0 1,-37 0-1,-1 0 1,1 0 62</inkml:trace>
  <inkml:trace contextRef="#ctx0" brushRef="#br0" timeOffset="7772.25">2549 11181 0</inkml:trace>
  <inkml:trace contextRef="#ctx0" brushRef="#br0" timeOffset="16748.52">4409 11609 0,'0'0'0,"19"0"15,-1 0-15,1-19 16,-1 0 0,1 19-1,0 0 1,-1 0-16,1 0 16,-1 0-1,1 0-15,0 0 16,-1 0-16,1 0 15,18 19-15,56 0 32,-56-19-17,-18 18-15,18-18 16,-18 0 0,-1 0-1,1 0 1,0 0-16,-1 19 15,1-19-15,-1 0 16,1 0 0,0 0-16,-1 18 15,1-18 1,-1 0 0,20 0-1,-20 0-15,-18 19 16,19-19-16,-1 0 15,1 0 1,0 0 0,-1 0-16,1 0 15,-1 0 1,20 0 0,-1 0-1,0 0 1,0 19-1,19-19 1,-37 0-16,-1 0 16,1 0-1,37 0-15,-38 0 16,19 18 0,-18-18-1,0 0-15,-1 0 16,1 0-1,-1 0 345,1 0-345,0 0 17,-1 0 202,1 0-15,0 0-172,-1 0-32,1 0 1,-1 0-16,1 0 31,0 0-31,-1 0 16,1 0-1,-1 0 1,1 0 0,0 0 15,-1 0-15,1 0-1,-1 0 1,1 0 15,0 0 0,-1 0-15,1 0 15,-1 0-15,1 0 31,0 0-16,-1 0 0,1 0 16,-1 0-16,1 0 1,0 0 30,-1 0-46,1 0 15,-1 0 31,1 0 376,0 0-438,18 0 16,-19 0-16,20 0 15,-1 0-15,0-18 16,0 18-16,0-19 15,1 19-15,-1 0 16,-19 0-16,20 0 16,-1 0-16,-19 0 15,20 0-15,-20 0 0,20 0 16,-1 0-16,-19 0 16,20 0-1,-1 0-15,0 0 16,-18 0-16,-1 0 0,1 0 15,-1 0-15,1 0 16,0 0 0,-1 0-16,1 0 15,-1 0-15,1 0 16,0 0-16,-1 0 0,1 19 16,-1-19-1,1 0-15,0 18 16,-1-18-16,1 0 15,-1 0-15,1 0 16,0 0 15,-19 19 797,18-19-718,1 0-95,-19 18 95,18-18-79,1 0-15,37 0-16,-38 0 15,38 0-15,-19 0 16,19 0-16,0-18 16,0-1-16,-38 19 15,57 0 1,-38 0-16,0 0 15,-18 0 1,0 0-16,-1 0 31,-18 19 63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08-30T03:09:06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10995 7497 0,'18'0'172,"1"0"-141,-1 0 0,1 0-15,0 0 0,-1-18-1,1-1 1,18 0-16,-37 1 15,37-1-15,-18 19 16,-19-18-16,19-1 16,-19 0-16,18 19 15,1 0-15,-1-18 16</inkml:trace>
  <inkml:trace contextRef="#ctx0" brushRef="#br0" timeOffset="1213.21">11050 9544 0,'0'18'16,"0"19"-16,0 1 16,0-20-1,0 1-15,19-1 16,-19 20-16,19-1 16,-19-19-1,0 1-15,18-19 16,-18 19-16,0-1 15,19-18 1,-19 19 15,19-19 16,-1 0-31,1 0-1,-1-19-15,1 1 16,0 18-16,18-19 16,-19-18-1,1 18-15,18 1 16,19-20-16,-37 20 16,-1-1-16,1 1 15,-19-1-15,37 0 16,-37 1-1,19-1-15,-19 1 16,18 18 0,-18-19 15</inkml:trace>
  <inkml:trace contextRef="#ctx0" brushRef="#br0" timeOffset="2742.59">6028 11553 0,'0'18'141,"18"-18"-126,-18 19-15,0 0 47,19-19-31,-1 0 46,1 0-62,-19-19 16,19 0-16,-1 1 16,1 18-16,-1-37 15,1 18-15,0-18 16,18 0-16,-19-1 15,1 20-15,18-19 16,-37 18-16,19 0 16,-1 19-16,1-18 15,-19-1 1,0 1-16,0-1 16,19 19-1</inkml:trace>
  <inkml:trace contextRef="#ctx0" brushRef="#br0" timeOffset="4800.88">6604 6641 0,'0'19'15,"0"0"48,0-1-48,0 1-15,0-1 16,0 1-16,19 55 31,-19-55-31,18 18 16,-18 1-16,0-20 16,0 1-16,19-1 15,-19 1 1,0 0-16,0-1 15,19-18-15,-19 19 16,18-1 31,1-18-31,-1 0-16,1 0 15,18 0 1,0-18-16,19-19 15,-18-1-15,36-17 16,0-1-16,-18 0 16,19 19-16,-38-1 15,0 1-15,19 0 16,-38 18 0,1 19-1,0 0 1,-19-18-1</inkml:trace>
  <inkml:trace contextRef="#ctx0" brushRef="#br0" timeOffset="36758.97">16371 11906 0,'19'0'94,"-1"0"-78,1 0-1,0 19 1,-1-19-1,-18 18-15,19-18 16,-1 19 0,1-19-16,0 19 15,-1-19 1,1 0-16,-1 0 16,1 0-16,18 0 15,-18 0-15,-1 0 16,1 0-16,0 0 0,-1 0 15,1 0 1,-1 0 0,-18-19-1,19 0 17,-19 1-17,0-1 1,19 19-1,-19-18-15,0-1 16,0 0 15,0 1 16,0-1-16,0 1 1,0-1-17,-19 19-15,19-19 16,0 1 0,-19 18-16,1-19 15,-1 19 1,19-18-1,-18 18-15,18-19 16,-19 19-16,19-19 16,-19 19 46,1-18-46,-1 18-1,1 0-15,18-19 16,-19 19-16,0 0 16,1 0 77,-1 0-14,19 19-1,-18-19-47,18 18-31,0 1 31,-19 0-15,19-1 15,0 1-15,-19-1-1,19 1 17,0 0-17,0-1 1,0 1-1,0-1 1,0 1 0,-18-19-16,18 19 15,0-1 1,0 1 15,0-1-15,0 1 31</inkml:trace>
  <inkml:trace contextRef="#ctx0" brushRef="#br0" timeOffset="40374.53">16501 10976 0,'0'-19'78,"19"19"-78,0 0 15,-1 0 1,1-18 0,-1 18-1,1-19 1,-19 1 78,19-1-79,-19 0 95,0 1-63,0-1-32,0 1 16,0-1-15,0 0 15,0 1 47,-19 18 32,19-19-63,0 1 203,0-1-250,0 0 15,19 1 1,-19-1 0,0 1-1,0-1 1,0 0 15,0 1-15,0-1 15,0 1 0,-19 18-31,0-19 31,1 19 79,-1 0-79,1 0-15,-1 0-1,19 19-15,-19-19 16,1 0 0,18 18-1,-19-18 1,19 19-16,0-1 15,-18-18 1,18 19-16,0 0 16,-19-19-1,19 18 1,0 1 15,0-1-15,0 1 31,0 0-32,0-1 17,0 1-17,0-1 16,0 1-15,19-19 0,-19 19-16,18-1 31,-18 1-15,19-19-1,-1 18 1,1-18-1,0 19 1,-1-19 0,-18 19-1,19-19-15,-1 0 16,1 0-16,0 0 16,-1 0-1,1 0 1,-1 0-16,1 0 31,0 0-31,-1 0 16,1 0-16,-1 0 15,1 0 1,0 0 0,-1 0-1,1 0 1,-19-19-1,18 0 1,-18 1 0,19 18-16,-19-19 15,0 1 1,0-1 0,0 0-1,0 1 1,0-1-16,0 1 15,0-1 1,-19 19 0,19-19-16,-18 1 15,18-1 1,-19 1-16,1-1 31,18 0-15,-19 19-1,0 0 1,1-18 15,-1 18-15,1 0 0,-20 0 46,20 0-31</inkml:trace>
  <inkml:trace contextRef="#ctx0" brushRef="#br0" timeOffset="43293.12">16632 11776 0,'0'-19'125,"-19"19"-109,19-18 31,-19 18-32,1 0 17,-1 0-1,19-19-15,-18 19-1,-1 0 32,0 0 0,1 0-16,-1 0 16,19 19-31,-18-19-1,18 18-15,0 1 32,-19-19-32,19 19 31,0-1 0,0 1 16,0-1 0,0 1-16,0 0 0,0-1 1,19-18-32,-1 0 15,1 19 1,-1-19-1,1 0-15,0 0 16,-1 0-16,1 0 16,18 0-16,-18 0 15,-1 0-15,1 0 32,-1 0-32,1 0 15,0 0-15,-1 0 16,1-19-1,-1 19 1,-18-18-16,19 18 16,-19-19-1,0 0 17,0 1-17,0-1 1,0 1-1,0-1 1,0 0-16,0 1 16,-19-1-1,1 1 1,-1-1 0,1 19-16,18-19 15,-19 19-15,0 0 16,1 0-16,-1-18 15,1 18 1,-1 0 0,0 0-1,1 0 1,-1 0 0,1 0-1,-1 0 1,0 0-1,1 0-15,-1 0 16,1 0 0,-1 0 15,0 0 0,1 0-15,18 18-1,-19-18 1,19 19-16,0 0 31,0-1-31,0 1 16,0-1 0,0 1-16,0 0 15,0-1 1,0 1-1,0-1-15,0 1 16,0 0 0,0-1-1,19 1 1,-19-1 0,37 1-1,-37 0-15,19-19 16,55 37 46,-55-37-62,-1 0 16,1 0 0,-1 0-1,1 0 1,0 0 15,-1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8/30/2021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</a:t>
            </a:r>
            <a:r>
              <a:rPr lang="en-US" b="0" baseline="0" dirty="0"/>
              <a:t> 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2: Static Routing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5F7D0146-1035-4865-8A5B-0B1E8578604B}" type="slidenum">
              <a:rPr lang="en-US" sz="800" b="0">
                <a:ea typeface="ＭＳ Ｐゴシック" pitchFamily="34" charset="-128"/>
              </a:rPr>
              <a:pPr algn="r"/>
              <a:t>10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573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</a:t>
            </a:r>
            <a:r>
              <a:rPr lang="en-US" b="0" baseline="0" dirty="0"/>
              <a:t> 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2: Static Routing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13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</a:t>
            </a:r>
            <a:r>
              <a:rPr lang="en-US" b="0" baseline="0" dirty="0"/>
              <a:t> 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2: Static Routing</a:t>
            </a:r>
            <a:endParaRPr lang="en-GB" b="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14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</a:t>
            </a:r>
            <a:r>
              <a:rPr lang="en-US" b="0" baseline="0" dirty="0"/>
              <a:t> 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2: Static Routing</a:t>
            </a:r>
            <a:endParaRPr lang="en-GB" b="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8644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2 - Static Routing</a:t>
            </a:r>
          </a:p>
          <a:p>
            <a:pPr>
              <a:buFontTx/>
              <a:buNone/>
            </a:pPr>
            <a:r>
              <a:rPr lang="en-US" sz="1200" b="0" dirty="0"/>
              <a:t>2.1 – Implement Static Routes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Implement Static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2.1.1 – Static Routing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2.1.1.1</a:t>
            </a:r>
            <a:r>
              <a:rPr lang="en-US" baseline="0" dirty="0">
                <a:latin typeface="Arial" charset="0"/>
              </a:rPr>
              <a:t> – Reach Remote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Implement Static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2.1.1 – Static Routing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2.1.1.2 – Why Use Static Routing?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2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Implement Static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2.1.1 – Static Routing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2.1.1.3 – When</a:t>
            </a:r>
            <a:r>
              <a:rPr lang="en-US" baseline="0" dirty="0">
                <a:latin typeface="Arial" charset="0"/>
              </a:rPr>
              <a:t> to Use Static Routes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7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2.1 –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/>
              <a:t>2.1.2 – Types</a:t>
            </a:r>
            <a:r>
              <a:rPr lang="en-US" baseline="0" dirty="0"/>
              <a:t> of Static Routes</a:t>
            </a:r>
            <a:endParaRPr lang="en-US" dirty="0"/>
          </a:p>
          <a:p>
            <a:r>
              <a:rPr lang="en-US" dirty="0"/>
              <a:t>2.1.2.1 – Static Route 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47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2.1 –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/>
              <a:t>2.1.2 – Types</a:t>
            </a:r>
            <a:r>
              <a:rPr lang="en-US" baseline="0" dirty="0"/>
              <a:t> of Static Routes</a:t>
            </a:r>
            <a:endParaRPr lang="en-US" dirty="0"/>
          </a:p>
          <a:p>
            <a:r>
              <a:rPr lang="en-US" dirty="0"/>
              <a:t>2.1.2.2 – Standard Static</a:t>
            </a:r>
            <a:r>
              <a:rPr lang="en-US" baseline="0" dirty="0"/>
              <a:t>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91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771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21</a:t>
            </a:fld>
            <a:endParaRPr lang="en-US" altLang="en-US" sz="800" dirty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2.1 –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/>
              <a:t>2.1.2 – Types</a:t>
            </a:r>
            <a:r>
              <a:rPr lang="en-US" baseline="0" dirty="0"/>
              <a:t> of Static Routes</a:t>
            </a:r>
            <a:endParaRPr lang="en-US" dirty="0"/>
          </a:p>
          <a:p>
            <a:r>
              <a:rPr lang="en-US" dirty="0"/>
              <a:t>2.1.2.3 – Default Static Route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78389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22</a:t>
            </a:fld>
            <a:endParaRPr lang="en-US" altLang="en-US" sz="800" dirty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2.1 –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/>
              <a:t>2.1.2 – Types</a:t>
            </a:r>
            <a:r>
              <a:rPr lang="en-US" baseline="0" dirty="0"/>
              <a:t> of Static Routes</a:t>
            </a:r>
            <a:endParaRPr lang="en-US" dirty="0"/>
          </a:p>
          <a:p>
            <a:r>
              <a:rPr lang="en-US" dirty="0"/>
              <a:t>2.1.2.4 – Summary</a:t>
            </a:r>
            <a:r>
              <a:rPr lang="en-US" baseline="0" dirty="0"/>
              <a:t> Static Route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52634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2.1 –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/>
              <a:t>2.1.2 – Types</a:t>
            </a:r>
            <a:r>
              <a:rPr lang="en-US" baseline="0" dirty="0"/>
              <a:t> of Static Routes</a:t>
            </a:r>
            <a:endParaRPr lang="en-US" dirty="0"/>
          </a:p>
          <a:p>
            <a:r>
              <a:rPr lang="en-US" dirty="0"/>
              <a:t>2.1.2.5 –</a:t>
            </a:r>
            <a:r>
              <a:rPr lang="en-US" baseline="0" dirty="0"/>
              <a:t> Floating Static Route</a:t>
            </a:r>
          </a:p>
          <a:p>
            <a:endParaRPr lang="en-US" dirty="0"/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6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2 - Static Routing</a:t>
            </a:r>
          </a:p>
          <a:p>
            <a:pPr>
              <a:buFontTx/>
              <a:buNone/>
            </a:pPr>
            <a:r>
              <a:rPr lang="en-US" sz="1200" b="0" dirty="0"/>
              <a:t>2.2 – Configure Static and Default Routes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87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  <a:endParaRPr lang="en-US" dirty="0"/>
          </a:p>
          <a:p>
            <a:r>
              <a:rPr lang="en-US" dirty="0"/>
              <a:t>2.2.1 – Configure</a:t>
            </a:r>
            <a:r>
              <a:rPr lang="en-US" baseline="0" dirty="0"/>
              <a:t> IPv4 Static Routes</a:t>
            </a:r>
            <a:endParaRPr lang="en-US" dirty="0"/>
          </a:p>
          <a:p>
            <a:r>
              <a:rPr lang="en-US" dirty="0"/>
              <a:t>2.2.1.1 –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 Command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82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  <a:endParaRPr lang="en-US" dirty="0"/>
          </a:p>
          <a:p>
            <a:r>
              <a:rPr lang="en-US" dirty="0"/>
              <a:t>2.2.1 – Configure</a:t>
            </a:r>
            <a:r>
              <a:rPr lang="en-US" baseline="0" dirty="0"/>
              <a:t> IPv4 Static Routes</a:t>
            </a:r>
            <a:endParaRPr lang="en-US" dirty="0"/>
          </a:p>
          <a:p>
            <a:r>
              <a:rPr lang="en-US" dirty="0"/>
              <a:t>2.2.1.2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Next-Hop Options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2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  <a:endParaRPr lang="en-US" dirty="0"/>
          </a:p>
          <a:p>
            <a:r>
              <a:rPr lang="en-US" dirty="0"/>
              <a:t>2.2.1 – Configure</a:t>
            </a:r>
            <a:r>
              <a:rPr lang="en-US" baseline="0" dirty="0"/>
              <a:t> IPv4 Static Routes</a:t>
            </a:r>
            <a:endParaRPr lang="en-US" dirty="0"/>
          </a:p>
          <a:p>
            <a:r>
              <a:rPr lang="en-US" dirty="0"/>
              <a:t>2.2.1.2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Next-Hop Options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90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  <a:endParaRPr lang="en-US" dirty="0"/>
          </a:p>
          <a:p>
            <a:r>
              <a:rPr lang="en-US" dirty="0"/>
              <a:t>2.2.1 – Configure</a:t>
            </a:r>
            <a:r>
              <a:rPr lang="en-US" baseline="0" dirty="0"/>
              <a:t> IPv4 Static Routes</a:t>
            </a:r>
            <a:endParaRPr lang="en-US" dirty="0"/>
          </a:p>
          <a:p>
            <a:r>
              <a:rPr lang="en-US" dirty="0"/>
              <a:t>2.2.1.3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Next-Hop Static Route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00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  <a:endParaRPr lang="en-US" dirty="0"/>
          </a:p>
          <a:p>
            <a:r>
              <a:rPr lang="en-US" dirty="0"/>
              <a:t>2.2.1 – Configure</a:t>
            </a:r>
            <a:r>
              <a:rPr lang="en-US" baseline="0" dirty="0"/>
              <a:t> IPv4 Static Routes</a:t>
            </a:r>
            <a:endParaRPr lang="en-US" dirty="0"/>
          </a:p>
          <a:p>
            <a:r>
              <a:rPr lang="en-US" dirty="0"/>
              <a:t>2.2.1.3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Next-Hop Static Route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474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  <a:endParaRPr lang="en-US" dirty="0"/>
          </a:p>
          <a:p>
            <a:r>
              <a:rPr lang="en-US" dirty="0"/>
              <a:t>2.2.1 – Configure</a:t>
            </a:r>
            <a:r>
              <a:rPr lang="en-US" baseline="0" dirty="0"/>
              <a:t> IPv4 Static Routes</a:t>
            </a:r>
            <a:endParaRPr lang="en-US" dirty="0"/>
          </a:p>
          <a:p>
            <a:r>
              <a:rPr lang="en-US" dirty="0"/>
              <a:t>2.2.1.4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a Directly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Connected Static Route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06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&amp; Switching Essentials</a:t>
            </a:r>
            <a:r>
              <a:rPr lang="en-US" b="0" baseline="0" dirty="0"/>
              <a:t> 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2: Static Routing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246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  <a:endParaRPr lang="en-US" dirty="0"/>
          </a:p>
          <a:p>
            <a:r>
              <a:rPr lang="en-US" dirty="0"/>
              <a:t>2.2.1 – Configure</a:t>
            </a:r>
            <a:r>
              <a:rPr lang="en-US" baseline="0" dirty="0"/>
              <a:t> IPv4 Static Routes</a:t>
            </a:r>
            <a:endParaRPr lang="en-US" dirty="0"/>
          </a:p>
          <a:p>
            <a:r>
              <a:rPr lang="en-US" dirty="0"/>
              <a:t>2.2.1.4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a Directly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Connected Static Route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3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  <a:endParaRPr lang="en-US" dirty="0"/>
          </a:p>
          <a:p>
            <a:r>
              <a:rPr lang="en-US" dirty="0"/>
              <a:t>2.2.1 – Configure</a:t>
            </a:r>
            <a:r>
              <a:rPr lang="en-US" baseline="0" dirty="0"/>
              <a:t> IPv4 Static Routes</a:t>
            </a:r>
            <a:endParaRPr lang="en-US" dirty="0"/>
          </a:p>
          <a:p>
            <a:r>
              <a:rPr lang="en-US" dirty="0"/>
              <a:t>2.2.1.5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a Fully Specified Static Route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3796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  <a:endParaRPr lang="en-US" dirty="0"/>
          </a:p>
          <a:p>
            <a:r>
              <a:rPr lang="en-US" dirty="0"/>
              <a:t>2.2.1 – Configure</a:t>
            </a:r>
            <a:r>
              <a:rPr lang="en-US" baseline="0" dirty="0"/>
              <a:t> IPv4 Static Routes</a:t>
            </a:r>
            <a:endParaRPr lang="en-US" dirty="0"/>
          </a:p>
          <a:p>
            <a:r>
              <a:rPr lang="en-US" dirty="0"/>
              <a:t>2.2.1.6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Verify a Static Route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332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2.2.2 – Configure IPv4 Default</a:t>
            </a:r>
            <a:r>
              <a:rPr lang="en-US" baseline="0" dirty="0"/>
              <a:t> Routes</a:t>
            </a:r>
            <a:endParaRPr lang="en-US" dirty="0"/>
          </a:p>
          <a:p>
            <a:r>
              <a:rPr lang="en-US" dirty="0"/>
              <a:t>2.2.2.1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Static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0251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2.2.2 – Configure IPv4 Default</a:t>
            </a:r>
            <a:r>
              <a:rPr lang="en-US" baseline="0" dirty="0"/>
              <a:t> Routes</a:t>
            </a:r>
            <a:endParaRPr lang="en-US" dirty="0"/>
          </a:p>
          <a:p>
            <a:r>
              <a:rPr lang="en-US" dirty="0"/>
              <a:t>2.2.2.2 – Configure a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Static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478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2.2.2 – Configure IPv4 Default</a:t>
            </a:r>
            <a:r>
              <a:rPr lang="en-US" baseline="0" dirty="0"/>
              <a:t> Routes</a:t>
            </a:r>
            <a:endParaRPr lang="en-US" dirty="0"/>
          </a:p>
          <a:p>
            <a:r>
              <a:rPr lang="en-US" dirty="0"/>
              <a:t>2.2.2.3 – Verify a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Static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86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2.2.3 – Configure IPv6 Static Routes</a:t>
            </a:r>
          </a:p>
          <a:p>
            <a:r>
              <a:rPr lang="en-US" dirty="0"/>
              <a:t>2.2.3.1 – The</a:t>
            </a:r>
            <a:r>
              <a:rPr lang="en-US" baseline="0" dirty="0"/>
              <a:t> ipv6 route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9562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2.2.3 – Configure IPv6 Static Routes</a:t>
            </a:r>
          </a:p>
          <a:p>
            <a:r>
              <a:rPr lang="en-US" dirty="0"/>
              <a:t>2.2.3.1 – The</a:t>
            </a:r>
            <a:r>
              <a:rPr lang="en-US" baseline="0" dirty="0"/>
              <a:t> ipv6 route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042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2.2.3 – Configure IPv6 Static Routes</a:t>
            </a:r>
          </a:p>
          <a:p>
            <a:r>
              <a:rPr lang="en-US" dirty="0"/>
              <a:t>2.2.3.2 – Next</a:t>
            </a:r>
            <a:r>
              <a:rPr lang="en-US" baseline="0" dirty="0"/>
              <a:t>-</a:t>
            </a:r>
            <a:r>
              <a:rPr lang="en-US" dirty="0"/>
              <a:t>Hop</a:t>
            </a:r>
            <a:r>
              <a:rPr lang="en-US" baseline="0" dirty="0"/>
              <a:t>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5228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2.2.3 – Configure IPv6 Static Routes</a:t>
            </a:r>
          </a:p>
          <a:p>
            <a:r>
              <a:rPr lang="en-US" dirty="0"/>
              <a:t>2.2.3.2 – Next—Hop</a:t>
            </a:r>
            <a:r>
              <a:rPr lang="en-US" baseline="0" dirty="0"/>
              <a:t>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66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4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7453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2.2.3 – Configure IPv6 Static Routes</a:t>
            </a:r>
          </a:p>
          <a:p>
            <a:r>
              <a:rPr lang="en-US" dirty="0"/>
              <a:t>2.2.3.3 – Configure a Next</a:t>
            </a:r>
            <a:r>
              <a:rPr lang="en-US" baseline="0" dirty="0"/>
              <a:t> Hop Static IPv6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443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2.2.3 – Configure IPv6 Static Routes</a:t>
            </a:r>
          </a:p>
          <a:p>
            <a:r>
              <a:rPr lang="en-US" dirty="0"/>
              <a:t>2.2.3.4 – Configure a Directly Connected Static IPv6</a:t>
            </a:r>
            <a:r>
              <a:rPr lang="en-US" baseline="0" dirty="0"/>
              <a:t>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40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2.2.3 – Configure IPv6 Static Routes</a:t>
            </a:r>
          </a:p>
          <a:p>
            <a:r>
              <a:rPr lang="en-US" dirty="0"/>
              <a:t>2.2.3.5 – Configure a Fully Specified Static IPv6</a:t>
            </a:r>
            <a:r>
              <a:rPr lang="en-US" baseline="0" dirty="0"/>
              <a:t>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125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2.2.3 – Configure IPv6 Static Routes</a:t>
            </a:r>
          </a:p>
          <a:p>
            <a:r>
              <a:rPr lang="en-US" dirty="0"/>
              <a:t>2.2.3.6 – Verify IPv6</a:t>
            </a:r>
            <a:r>
              <a:rPr lang="en-US" baseline="0" dirty="0"/>
              <a:t> Static Routes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397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2.2.4 – Configure IPv6 Default Routes</a:t>
            </a:r>
          </a:p>
          <a:p>
            <a:r>
              <a:rPr lang="en-US" dirty="0"/>
              <a:t>2.2.4.1 – Default</a:t>
            </a:r>
            <a:r>
              <a:rPr lang="en-US" baseline="0" dirty="0"/>
              <a:t> Static IPv6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893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2.2.4 – Configure IPv6 Default Routes</a:t>
            </a:r>
          </a:p>
          <a:p>
            <a:r>
              <a:rPr lang="en-US" dirty="0"/>
              <a:t>2.2.4.2 – Configure</a:t>
            </a:r>
            <a:r>
              <a:rPr lang="en-US" baseline="0" dirty="0"/>
              <a:t> a </a:t>
            </a:r>
            <a:r>
              <a:rPr lang="en-US" dirty="0"/>
              <a:t>Default</a:t>
            </a:r>
            <a:r>
              <a:rPr lang="en-US" baseline="0" dirty="0"/>
              <a:t> Static IPv6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284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2.2.4 – Configure IPv6 Default Routes</a:t>
            </a:r>
          </a:p>
          <a:p>
            <a:r>
              <a:rPr lang="en-US" dirty="0"/>
              <a:t>2.2.4.3 – Verify</a:t>
            </a:r>
            <a:r>
              <a:rPr lang="en-US" baseline="0" dirty="0"/>
              <a:t> a </a:t>
            </a:r>
            <a:r>
              <a:rPr lang="en-US" dirty="0"/>
              <a:t>Default</a:t>
            </a:r>
            <a:r>
              <a:rPr lang="en-US" baseline="0" dirty="0"/>
              <a:t> Static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235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2.2.4 – Configure IPv6 Default Routes</a:t>
            </a:r>
          </a:p>
          <a:p>
            <a:r>
              <a:rPr lang="en-US" dirty="0"/>
              <a:t>2.2.4.4 – Packet Tracer – Configuring IPv6 Static and Default Routes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252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2.2.4 – Configure IPv6 Default Routes</a:t>
            </a:r>
          </a:p>
          <a:p>
            <a:r>
              <a:rPr lang="en-US" dirty="0"/>
              <a:t>2.2.4.5 – Lab – Configuring IPv6 Static and Default Routes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970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2.2.5 – Configure Floating Static Routes</a:t>
            </a:r>
          </a:p>
          <a:p>
            <a:r>
              <a:rPr lang="en-US" dirty="0"/>
              <a:t>2.2.5.1 – Floating Static</a:t>
            </a:r>
            <a:r>
              <a:rPr lang="en-US" baseline="0" dirty="0"/>
              <a:t> Routes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9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5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10062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2.2.5 – Configure Floating Static Routes</a:t>
            </a:r>
          </a:p>
          <a:p>
            <a:r>
              <a:rPr lang="en-US" dirty="0"/>
              <a:t>2.2.5.2 – Configure an IPv4 Floating Static</a:t>
            </a:r>
            <a:r>
              <a:rPr lang="en-US" baseline="0" dirty="0"/>
              <a:t> Route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70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2.2.5 – Configure Floating Static Routes</a:t>
            </a:r>
          </a:p>
          <a:p>
            <a:r>
              <a:rPr lang="en-US" dirty="0"/>
              <a:t>2.2.5.3 – Test</a:t>
            </a:r>
            <a:r>
              <a:rPr lang="en-US" baseline="0" dirty="0"/>
              <a:t> </a:t>
            </a:r>
            <a:r>
              <a:rPr lang="en-US" baseline="0"/>
              <a:t>the IPv4 </a:t>
            </a:r>
            <a:r>
              <a:rPr lang="en-US" dirty="0"/>
              <a:t>Floating Static</a:t>
            </a:r>
            <a:r>
              <a:rPr lang="en-US" baseline="0" dirty="0"/>
              <a:t> Route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71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2.2.5 – Configure Floating Static Routes</a:t>
            </a:r>
          </a:p>
          <a:p>
            <a:r>
              <a:rPr lang="en-US" dirty="0"/>
              <a:t>2.2.5.3 – Test</a:t>
            </a:r>
            <a:r>
              <a:rPr lang="en-US" baseline="0" dirty="0"/>
              <a:t> the IPv4 </a:t>
            </a:r>
            <a:r>
              <a:rPr lang="en-US" dirty="0"/>
              <a:t>Floating Static</a:t>
            </a:r>
            <a:r>
              <a:rPr lang="en-US" baseline="0" dirty="0"/>
              <a:t> Route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93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2.2.5 – Configure Floating Static Routes</a:t>
            </a:r>
          </a:p>
          <a:p>
            <a:r>
              <a:rPr lang="en-US" dirty="0"/>
              <a:t>2.2.5.4 –Configure an IPv6 Floating Static</a:t>
            </a:r>
            <a:r>
              <a:rPr lang="en-US" baseline="0" dirty="0"/>
              <a:t> Route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5138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2.2.5 – Configure Floating Static Routes</a:t>
            </a:r>
          </a:p>
          <a:p>
            <a:r>
              <a:rPr lang="en-US" dirty="0"/>
              <a:t>2.2.5.5 –Packet Tracer - Configuring Floating Static</a:t>
            </a:r>
            <a:r>
              <a:rPr lang="en-US" baseline="0" dirty="0"/>
              <a:t> Routes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0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2.2.6 – Configure Static</a:t>
            </a:r>
            <a:r>
              <a:rPr lang="en-US" baseline="0" dirty="0"/>
              <a:t> Host Routes</a:t>
            </a:r>
            <a:endParaRPr lang="en-US" dirty="0"/>
          </a:p>
          <a:p>
            <a:r>
              <a:rPr lang="en-US" dirty="0"/>
              <a:t>2.2.6.1 – Automatically Installed Host </a:t>
            </a:r>
            <a:r>
              <a:rPr lang="en-US" baseline="0" dirty="0"/>
              <a:t>Routes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391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2.2.6 – Configure Static</a:t>
            </a:r>
            <a:r>
              <a:rPr lang="en-US" baseline="0" dirty="0"/>
              <a:t> Host Routes</a:t>
            </a:r>
            <a:endParaRPr lang="en-US" dirty="0"/>
          </a:p>
          <a:p>
            <a:r>
              <a:rPr lang="en-US" dirty="0"/>
              <a:t>2.2.6.2 – Configure IPv4 and IPv6 Static Host </a:t>
            </a:r>
            <a:r>
              <a:rPr lang="en-US" baseline="0" dirty="0"/>
              <a:t>Routes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015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2 - Static Routing</a:t>
            </a:r>
          </a:p>
          <a:p>
            <a:pPr>
              <a:buFontTx/>
              <a:buNone/>
            </a:pPr>
            <a:r>
              <a:rPr lang="en-US" sz="1200" b="0" dirty="0"/>
              <a:t>2.3 – Troubleshoot</a:t>
            </a:r>
            <a:r>
              <a:rPr lang="en-US" sz="1200" b="0" baseline="0" dirty="0"/>
              <a:t> Static and Default Routes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04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2.3 – Troubleshoot</a:t>
            </a:r>
            <a:r>
              <a:rPr lang="en-US" baseline="0" dirty="0"/>
              <a:t> Static and Default Routes</a:t>
            </a:r>
          </a:p>
          <a:p>
            <a:r>
              <a:rPr lang="en-US" dirty="0"/>
              <a:t>2.3.1 – Packet</a:t>
            </a:r>
            <a:r>
              <a:rPr lang="en-US" baseline="0" dirty="0"/>
              <a:t> Processing with Static Routes</a:t>
            </a:r>
            <a:endParaRPr lang="en-US" dirty="0"/>
          </a:p>
          <a:p>
            <a:r>
              <a:rPr lang="en-US" dirty="0"/>
              <a:t>2.3.1.1 – Static Routes and Packet Forwarding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606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2.3 – Troubleshoot</a:t>
            </a:r>
            <a:r>
              <a:rPr lang="en-US" baseline="0" dirty="0"/>
              <a:t> Static and Default Routes</a:t>
            </a:r>
          </a:p>
          <a:p>
            <a:r>
              <a:rPr lang="en-US" dirty="0"/>
              <a:t>2.3.1 – Packet</a:t>
            </a:r>
            <a:r>
              <a:rPr lang="en-US" baseline="0" dirty="0"/>
              <a:t> Processing with Static Routes</a:t>
            </a:r>
            <a:endParaRPr lang="en-US" dirty="0"/>
          </a:p>
          <a:p>
            <a:r>
              <a:rPr lang="en-US" dirty="0"/>
              <a:t>2.3.1.1 – Static Routes and Packet Forwarding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80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6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02334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2.3 – Troubleshoot</a:t>
            </a:r>
            <a:r>
              <a:rPr lang="en-US" baseline="0" dirty="0"/>
              <a:t> Static and Default Routes</a:t>
            </a:r>
          </a:p>
          <a:p>
            <a:r>
              <a:rPr lang="en-US" dirty="0"/>
              <a:t>2.3.1 – Packet</a:t>
            </a:r>
            <a:r>
              <a:rPr lang="en-US" baseline="0" dirty="0"/>
              <a:t> Processing with Static Routes</a:t>
            </a:r>
            <a:endParaRPr lang="en-US" dirty="0"/>
          </a:p>
          <a:p>
            <a:r>
              <a:rPr lang="en-US" dirty="0"/>
              <a:t>2.3.1.1 – Static Routes and Packet Forwarding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64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2.3 – Troubleshoot</a:t>
            </a:r>
            <a:r>
              <a:rPr lang="en-US" baseline="0" dirty="0"/>
              <a:t> Static and Default Routes</a:t>
            </a:r>
          </a:p>
          <a:p>
            <a:r>
              <a:rPr lang="en-US" dirty="0"/>
              <a:t>2.3.2 – Troubleshoot</a:t>
            </a:r>
            <a:r>
              <a:rPr lang="en-US" baseline="0" dirty="0"/>
              <a:t> IPv4 Static and Default Route Configuration</a:t>
            </a:r>
            <a:endParaRPr lang="en-US" dirty="0"/>
          </a:p>
          <a:p>
            <a:r>
              <a:rPr lang="en-US" dirty="0"/>
              <a:t>2.3.2.1 – Troubleshoot</a:t>
            </a:r>
            <a:r>
              <a:rPr lang="en-US" baseline="0" dirty="0"/>
              <a:t> a Missing Route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890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2.3 – Troubleshoot</a:t>
            </a:r>
            <a:r>
              <a:rPr lang="en-US" baseline="0" dirty="0"/>
              <a:t> Static and Default Routes</a:t>
            </a:r>
          </a:p>
          <a:p>
            <a:r>
              <a:rPr lang="en-US" dirty="0"/>
              <a:t>2.3.2 – Troubleshoot</a:t>
            </a:r>
            <a:r>
              <a:rPr lang="en-US" baseline="0" dirty="0"/>
              <a:t> IPv4 Static and Default Route Configuration</a:t>
            </a:r>
            <a:endParaRPr lang="en-US" dirty="0"/>
          </a:p>
          <a:p>
            <a:r>
              <a:rPr lang="en-US" dirty="0"/>
              <a:t>2.3.2.1 – Troubleshoot</a:t>
            </a:r>
            <a:r>
              <a:rPr lang="en-US" baseline="0" dirty="0"/>
              <a:t> a Missing Route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805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2.3 – Troubleshoot</a:t>
            </a:r>
            <a:r>
              <a:rPr lang="en-US" baseline="0" dirty="0"/>
              <a:t> Static and Default Routes</a:t>
            </a:r>
          </a:p>
          <a:p>
            <a:r>
              <a:rPr lang="en-US" dirty="0"/>
              <a:t>2.3.2 – Troubleshoot</a:t>
            </a:r>
            <a:r>
              <a:rPr lang="en-US" baseline="0" dirty="0"/>
              <a:t> IPv4 Static and Default Route Configuration</a:t>
            </a:r>
            <a:endParaRPr lang="en-US" dirty="0"/>
          </a:p>
          <a:p>
            <a:r>
              <a:rPr lang="en-US" dirty="0"/>
              <a:t>2.3.2.2 – Solve a Connectivity</a:t>
            </a:r>
            <a:r>
              <a:rPr lang="en-US" baseline="0" dirty="0"/>
              <a:t> Problem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675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2.3 – Troubleshoot</a:t>
            </a:r>
            <a:r>
              <a:rPr lang="en-US" baseline="0" dirty="0"/>
              <a:t> Static and Default Routes</a:t>
            </a:r>
          </a:p>
          <a:p>
            <a:r>
              <a:rPr lang="en-US" dirty="0"/>
              <a:t>2.3.2 – Troubleshoot</a:t>
            </a:r>
            <a:r>
              <a:rPr lang="en-US" baseline="0" dirty="0"/>
              <a:t> IPv4 Static and Default Route Configuration</a:t>
            </a:r>
            <a:endParaRPr lang="en-US" dirty="0"/>
          </a:p>
          <a:p>
            <a:r>
              <a:rPr lang="en-US" dirty="0"/>
              <a:t>2.3.2.2 – Solve a Connectivity</a:t>
            </a:r>
            <a:r>
              <a:rPr lang="en-US" baseline="0" dirty="0"/>
              <a:t> Problem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61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2.3 – Troubleshoot</a:t>
            </a:r>
            <a:r>
              <a:rPr lang="en-US" baseline="0" dirty="0"/>
              <a:t> Static and Default Routes</a:t>
            </a:r>
          </a:p>
          <a:p>
            <a:r>
              <a:rPr lang="en-US" dirty="0"/>
              <a:t>2.3.2 – Troubleshoot</a:t>
            </a:r>
            <a:r>
              <a:rPr lang="en-US" baseline="0" dirty="0"/>
              <a:t> IPv4 Static and Default Route Configuration</a:t>
            </a:r>
            <a:endParaRPr lang="en-US" dirty="0"/>
          </a:p>
          <a:p>
            <a:r>
              <a:rPr lang="en-US" dirty="0"/>
              <a:t>2.3.2.3 – Packet Tracer – Troubleshooting</a:t>
            </a:r>
            <a:r>
              <a:rPr lang="en-US" baseline="0" dirty="0"/>
              <a:t> Static Routes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579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2.3 – Troubleshoot</a:t>
            </a:r>
            <a:r>
              <a:rPr lang="en-US" baseline="0" dirty="0"/>
              <a:t> Static and Default Routes</a:t>
            </a:r>
          </a:p>
          <a:p>
            <a:r>
              <a:rPr lang="en-US" dirty="0"/>
              <a:t>2.3.2 – Troubleshoot</a:t>
            </a:r>
            <a:r>
              <a:rPr lang="en-US" baseline="0" dirty="0"/>
              <a:t> IPv4 Static and Default Route Configuration</a:t>
            </a:r>
            <a:endParaRPr lang="en-US" dirty="0"/>
          </a:p>
          <a:p>
            <a:r>
              <a:rPr lang="en-US" dirty="0"/>
              <a:t>2.3.2.4 – Lab – Troubleshooting</a:t>
            </a:r>
            <a:r>
              <a:rPr lang="en-US" baseline="0" dirty="0"/>
              <a:t> Static Routes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809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2 - Static Routing</a:t>
            </a:r>
          </a:p>
          <a:p>
            <a:r>
              <a:rPr lang="en-US" dirty="0"/>
              <a:t>2.4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69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2.4 – Summary</a:t>
            </a:r>
          </a:p>
          <a:p>
            <a:r>
              <a:rPr lang="en-US" dirty="0"/>
              <a:t>2.4.1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2.4.1.2 – </a:t>
            </a:r>
            <a:r>
              <a:rPr lang="en-US" dirty="0"/>
              <a:t>Chapter 2: Static Routing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37981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70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4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ACE20BE7-F2F3-4E26-9454-50B18F790A4E}" type="slidenum">
              <a:rPr lang="en-US" sz="800" b="0">
                <a:ea typeface="ＭＳ Ｐゴシック" pitchFamily="34" charset="-128"/>
              </a:rPr>
              <a:pPr algn="r"/>
              <a:t>7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26138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71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11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8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79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9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546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acad.com/group/communities/community-hom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netacad.com/group/communities/ccna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customXml" Target="../ink/ink3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customXml" Target="../ink/ink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customXml" Target="../ink/ink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customXml" Target="../ink/ink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customXml" Target="../ink/ink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customXml" Target="../ink/ink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1.xml"/><Relationship Id="rId5" Type="http://schemas.openxmlformats.org/officeDocument/2006/relationships/image" Target="../media/image20.png"/><Relationship Id="rId4" Type="http://schemas.openxmlformats.org/officeDocument/2006/relationships/customXml" Target="../ink/ink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customXml" Target="../ink/ink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customXml" Target="../ink/ink1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customXml" Target="../ink/ink14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Instructor Materials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2: Static Routing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289854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Routing and Switching Essentials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spcAft>
                <a:spcPts val="900"/>
              </a:spcAft>
              <a:defRPr/>
            </a:pPr>
            <a:r>
              <a:rPr lang="en-US" dirty="0"/>
              <a:t>For additional help with teaching strategies, including lesson plans, analogies for difficult concepts, and discussion topics, visit the CCNA Community at: </a:t>
            </a:r>
            <a:r>
              <a:rPr lang="en-US" dirty="0">
                <a:hlinkClick r:id="rId3"/>
              </a:rPr>
              <a:t>https://www.netacad.com/group/communities/community-home</a:t>
            </a:r>
            <a:endParaRPr lang="en-US" dirty="0"/>
          </a:p>
          <a:p>
            <a:pPr>
              <a:lnSpc>
                <a:spcPct val="85000"/>
              </a:lnSpc>
              <a:spcBef>
                <a:spcPct val="30000"/>
              </a:spcBef>
              <a:spcAft>
                <a:spcPts val="900"/>
              </a:spcAft>
              <a:defRPr/>
            </a:pPr>
            <a:r>
              <a:rPr lang="en-US" dirty="0"/>
              <a:t>Best practices from around the world for teaching CCNA Routing and Switching. </a:t>
            </a:r>
            <a:r>
              <a:rPr lang="en-US" dirty="0">
                <a:hlinkClick r:id="rId4"/>
              </a:rPr>
              <a:t>https://www.netacad.com/group/communities/ccna</a:t>
            </a:r>
            <a:endParaRPr lang="en-US" dirty="0"/>
          </a:p>
          <a:p>
            <a:pPr>
              <a:lnSpc>
                <a:spcPct val="85000"/>
              </a:lnSpc>
              <a:spcBef>
                <a:spcPct val="30000"/>
              </a:spcBef>
              <a:spcAft>
                <a:spcPts val="900"/>
              </a:spcAft>
              <a:defRPr/>
            </a:pPr>
            <a:r>
              <a:rPr lang="en-US" dirty="0"/>
              <a:t>If you have lesson plans or resources that you would like to share, upload them to the CCNA Community in order to help other instructors.</a:t>
            </a:r>
          </a:p>
          <a:p>
            <a:r>
              <a:rPr lang="en-US" dirty="0"/>
              <a:t>Students can enroll in </a:t>
            </a:r>
            <a:r>
              <a:rPr lang="en-US" b="1" dirty="0"/>
              <a:t>Introduction to Packet Tracer </a:t>
            </a:r>
            <a:r>
              <a:rPr lang="en-US" dirty="0"/>
              <a:t>(self-paced).</a:t>
            </a:r>
          </a:p>
        </p:txBody>
      </p:sp>
      <p:sp>
        <p:nvSpPr>
          <p:cNvPr id="13314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2: Additional Help</a:t>
            </a:r>
          </a:p>
        </p:txBody>
      </p:sp>
    </p:spTree>
    <p:extLst>
      <p:ext uri="{BB962C8B-B14F-4D97-AF65-F5344CB8AC3E}">
        <p14:creationId xmlns:p14="http://schemas.microsoft.com/office/powerpoint/2010/main" val="184930198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16802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2: Static Routing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3302403" cy="9529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Routing and Switching Essentials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8" y="697344"/>
            <a:ext cx="8853286" cy="4155319"/>
          </a:xfrm>
        </p:spPr>
        <p:txBody>
          <a:bodyPr/>
          <a:lstStyle/>
          <a:p>
            <a:r>
              <a:rPr lang="en-CA" sz="1600" dirty="0"/>
              <a:t>2.1 Static Routing Advantages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Explain how static routes are implemented in a small to medium-sized business network.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Explain advantages and disadvantages of static routing.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Explain the purpose of different types of static routes.</a:t>
            </a:r>
            <a:endParaRPr lang="en-US" sz="1400" dirty="0"/>
          </a:p>
          <a:p>
            <a:r>
              <a:rPr lang="en-CA" sz="1600" dirty="0"/>
              <a:t>2.2 Configure Static and Default Routes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Configure static routes to enable connectivity in a small to medium-sized business network.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IPv4 static routes by specifying a next-hop address.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an IPv4 default route.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IPv6 static routes by specifying a next-hop address.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an IPv6 default route.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a floating static route to provide a backup connection.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IPv4 and IPv6 static host routes that direct traffic to a specific host.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2 - Sections &amp; Objectives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828295-91AF-41C3-8911-39F9A718275B}"/>
                  </a:ext>
                </a:extLst>
              </p14:cNvPr>
              <p14:cNvContentPartPr/>
              <p14:nvPr/>
            </p14:nvContentPartPr>
            <p14:xfrm>
              <a:off x="756720" y="984600"/>
              <a:ext cx="5492160" cy="1292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828295-91AF-41C3-8911-39F9A71827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7360" y="975240"/>
                <a:ext cx="5510880" cy="131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2.3 Troubleshoot Static and Default Routes</a:t>
            </a:r>
          </a:p>
          <a:p>
            <a:pPr marL="543322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Given an IP addressing scheme, configure IP address parameters on devices to provide end-to-end connectivity in a small to medium-sized business network.</a:t>
            </a:r>
          </a:p>
          <a:p>
            <a:pPr marL="543322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Explain how a router processes packets when a static route is configured.</a:t>
            </a:r>
          </a:p>
          <a:p>
            <a:pPr marL="543322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Troubleshoot common static and default route configuration issues.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2 - Sections &amp; Objectives (Cont.)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BA37511-3434-416D-9EF4-70566ECD1FE6}"/>
                  </a:ext>
                </a:extLst>
              </p14:cNvPr>
              <p14:cNvContentPartPr/>
              <p14:nvPr/>
            </p14:nvContentPartPr>
            <p14:xfrm>
              <a:off x="1258920" y="1078200"/>
              <a:ext cx="5351760" cy="1165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BA37511-3434-416D-9EF4-70566ECD1F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560" y="1068840"/>
                <a:ext cx="5370480" cy="118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721613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2.1 Implement Static Routes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1283856"/>
          </a:xfrm>
        </p:spPr>
        <p:txBody>
          <a:bodyPr/>
          <a:lstStyle/>
          <a:p>
            <a:r>
              <a:rPr lang="en-US" altLang="ja-JP" sz="1600" dirty="0"/>
              <a:t>A router learns about remote networks in two ways</a:t>
            </a:r>
            <a:r>
              <a:rPr lang="en-US" altLang="ja-JP" dirty="0"/>
              <a:t>:</a:t>
            </a:r>
          </a:p>
          <a:p>
            <a:pPr lvl="1"/>
            <a:r>
              <a:rPr lang="en-US" altLang="ja-JP" sz="1500" dirty="0"/>
              <a:t>Manually entered into the route table using static routes</a:t>
            </a:r>
          </a:p>
          <a:p>
            <a:pPr lvl="2"/>
            <a:r>
              <a:rPr lang="en-US" altLang="ja-JP" sz="1400" dirty="0"/>
              <a:t>Static routes are not automatically updated and must be reconfigured when topology changes</a:t>
            </a:r>
          </a:p>
          <a:p>
            <a:pPr lvl="1"/>
            <a:r>
              <a:rPr lang="en-US" altLang="ja-JP" sz="1500" dirty="0"/>
              <a:t>Dynamically (Automatically) learned using a routing protocol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Static Routing</a:t>
            </a:r>
            <a:br>
              <a:rPr lang="en-US" altLang="en-US" sz="1600" dirty="0"/>
            </a:br>
            <a:r>
              <a:rPr lang="en-US" altLang="en-US" dirty="0"/>
              <a:t>Reach Remote Networks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5" y="2209800"/>
            <a:ext cx="4301105" cy="22796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206927"/>
            <a:ext cx="3952135" cy="24920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500" y="2206927"/>
            <a:ext cx="1066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Static and Default Routes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8100" y="2206928"/>
            <a:ext cx="95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Dynamic Routing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075CF9B-DD88-40CA-8BDF-788BD87C4A35}"/>
                  </a:ext>
                </a:extLst>
              </p14:cNvPr>
              <p14:cNvContentPartPr/>
              <p14:nvPr/>
            </p14:nvContentPartPr>
            <p14:xfrm>
              <a:off x="314640" y="1426680"/>
              <a:ext cx="7186680" cy="2933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075CF9B-DD88-40CA-8BDF-788BD87C4A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5280" y="1417320"/>
                <a:ext cx="7205400" cy="295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600" dirty="0">
                <a:latin typeface="Arial" charset="0"/>
              </a:rPr>
              <a:t>Static Routing </a:t>
            </a:r>
            <a:br>
              <a:rPr lang="en-US" sz="1600" dirty="0">
                <a:latin typeface="Arial" charset="0"/>
              </a:rPr>
            </a:br>
            <a:r>
              <a:rPr lang="en-US" dirty="0"/>
              <a:t>Why Use Static Routing?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92400" y="1156856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Dynamic versus Static Routing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847457"/>
            <a:ext cx="8331200" cy="24170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DAFD4C-7C55-49B9-BDE4-52EA526897CB}"/>
                  </a:ext>
                </a:extLst>
              </p14:cNvPr>
              <p14:cNvContentPartPr/>
              <p14:nvPr/>
            </p14:nvContentPartPr>
            <p14:xfrm>
              <a:off x="2357280" y="3341880"/>
              <a:ext cx="5847120" cy="817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DAFD4C-7C55-49B9-BDE4-52EA526897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7920" y="3332520"/>
                <a:ext cx="5865840" cy="83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12290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Static Routing</a:t>
            </a:r>
            <a:br>
              <a:rPr lang="en-US" sz="1600" dirty="0">
                <a:latin typeface="Arial" charset="0"/>
              </a:rPr>
            </a:br>
            <a:r>
              <a:rPr lang="en-US" altLang="en-US" dirty="0"/>
              <a:t>When to Use Static Routes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3959160" cy="4155319"/>
          </a:xfrm>
        </p:spPr>
        <p:txBody>
          <a:bodyPr/>
          <a:lstStyle/>
          <a:p>
            <a:pPr marL="0" indent="0">
              <a:buNone/>
            </a:pPr>
            <a:r>
              <a:rPr lang="en-CA" altLang="en-US" b="1" u="sng" dirty="0"/>
              <a:t>Three uses for static routes</a:t>
            </a:r>
            <a:r>
              <a:rPr lang="en-CA" alt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CA" altLang="en-US" dirty="0">
                <a:solidFill>
                  <a:srgbClr val="FF0000"/>
                </a:solidFill>
              </a:rPr>
              <a:t>Smaller networks </a:t>
            </a:r>
            <a:r>
              <a:rPr lang="en-CA" altLang="en-US" dirty="0"/>
              <a:t>that are not expected to grow</a:t>
            </a:r>
          </a:p>
          <a:p>
            <a:pPr marL="342900" indent="-342900">
              <a:buFont typeface="+mj-lt"/>
              <a:buAutoNum type="arabicPeriod"/>
            </a:pPr>
            <a:r>
              <a:rPr lang="en-CA" altLang="en-US" dirty="0">
                <a:solidFill>
                  <a:srgbClr val="FF0000"/>
                </a:solidFill>
              </a:rPr>
              <a:t>Routing to and from stub networks</a:t>
            </a:r>
          </a:p>
          <a:p>
            <a:pPr lvl="1"/>
            <a:r>
              <a:rPr lang="en-CA" altLang="en-US" dirty="0"/>
              <a:t>Stub network accessed by a single route and has one neighbor</a:t>
            </a:r>
          </a:p>
          <a:p>
            <a:pPr lvl="1"/>
            <a:r>
              <a:rPr lang="en-CA" altLang="en-US" dirty="0"/>
              <a:t>172.16.3.0 is a stub network</a:t>
            </a:r>
          </a:p>
          <a:p>
            <a:pPr marL="342900" indent="-342900">
              <a:buFont typeface="+mj-lt"/>
              <a:buAutoNum type="arabicPeriod"/>
            </a:pPr>
            <a:r>
              <a:rPr lang="en-CA" altLang="en-US" dirty="0">
                <a:solidFill>
                  <a:srgbClr val="FF0000"/>
                </a:solidFill>
              </a:rPr>
              <a:t>A single default route to represent a path to any network </a:t>
            </a:r>
            <a:r>
              <a:rPr lang="en-CA" altLang="en-US" dirty="0"/>
              <a:t>not found in the routing table</a:t>
            </a:r>
          </a:p>
          <a:p>
            <a:pPr lvl="1"/>
            <a:r>
              <a:rPr lang="en-CA" altLang="en-US" dirty="0">
                <a:solidFill>
                  <a:srgbClr val="FF0000"/>
                </a:solidFill>
              </a:rPr>
              <a:t>Use default route on R1 to point to R2 for all other networks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205" y="798944"/>
            <a:ext cx="4088815" cy="2705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51400" y="939800"/>
            <a:ext cx="204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Stub Networks and Stub Routers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A02F953-3660-4202-818E-2AD2EBD6D574}"/>
                  </a:ext>
                </a:extLst>
              </p14:cNvPr>
              <p14:cNvContentPartPr/>
              <p14:nvPr/>
            </p14:nvContentPartPr>
            <p14:xfrm>
              <a:off x="5263920" y="167400"/>
              <a:ext cx="3878280" cy="4668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A02F953-3660-4202-818E-2AD2EBD6D5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4560" y="158040"/>
                <a:ext cx="3897000" cy="468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83748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Types of Static Routes</a:t>
            </a:r>
            <a:br>
              <a:rPr lang="en-US" sz="1600" dirty="0">
                <a:latin typeface="Arial" charset="0"/>
              </a:rPr>
            </a:br>
            <a:r>
              <a:rPr lang="en-US" altLang="en-US" dirty="0"/>
              <a:t>Static Route Applications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9700" y="1079500"/>
            <a:ext cx="858519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Use Static Routes To: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Connect to a specific network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Connect a stub router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Summarize routing table entries which reduces size of routing advertisements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Create a backup route in case a primary route link fails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E21556-C597-4B5C-B7B1-B159C8D956C8}"/>
                  </a:ext>
                </a:extLst>
              </p14:cNvPr>
              <p14:cNvContentPartPr/>
              <p14:nvPr/>
            </p14:nvContentPartPr>
            <p14:xfrm>
              <a:off x="1258920" y="2397600"/>
              <a:ext cx="5753520" cy="643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E21556-C597-4B5C-B7B1-B159C8D956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560" y="2388240"/>
                <a:ext cx="5772240" cy="66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694688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PowerPoint deck is divided in two parts:</a:t>
            </a:r>
          </a:p>
          <a:p>
            <a:r>
              <a:rPr lang="en-US" dirty="0"/>
              <a:t>Instructor Planning Guide</a:t>
            </a:r>
            <a:endParaRPr lang="en-CA" dirty="0"/>
          </a:p>
          <a:p>
            <a:pPr lvl="1"/>
            <a:r>
              <a:rPr lang="en-CA" dirty="0"/>
              <a:t>Information to help you become familiar with the chapter</a:t>
            </a:r>
          </a:p>
          <a:p>
            <a:pPr lvl="1"/>
            <a:r>
              <a:rPr lang="en-CA" dirty="0"/>
              <a:t>Teaching aids</a:t>
            </a:r>
          </a:p>
          <a:p>
            <a:r>
              <a:rPr lang="en-CA" dirty="0"/>
              <a:t>Instructor Class Presentation</a:t>
            </a:r>
          </a:p>
          <a:p>
            <a:pPr lvl="1"/>
            <a:r>
              <a:rPr lang="en-CA" dirty="0"/>
              <a:t>Optional slides that you can use in the classroom</a:t>
            </a:r>
          </a:p>
          <a:p>
            <a:pPr lvl="1"/>
            <a:r>
              <a:rPr lang="en-CA" dirty="0"/>
              <a:t>Begins on slide # 12</a:t>
            </a:r>
          </a:p>
          <a:p>
            <a:endParaRPr lang="en-CA" dirty="0"/>
          </a:p>
          <a:p>
            <a:r>
              <a:rPr lang="en-CA" b="1" dirty="0"/>
              <a:t>Note</a:t>
            </a:r>
            <a:r>
              <a:rPr lang="en-CA" dirty="0"/>
              <a:t>: Remove the Planning Guide from this presentation before sharing with anyone.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Materials – Chapter 2 Planning Guide</a:t>
            </a:r>
          </a:p>
        </p:txBody>
      </p:sp>
    </p:spTree>
    <p:extLst>
      <p:ext uri="{BB962C8B-B14F-4D97-AF65-F5344CB8AC3E}">
        <p14:creationId xmlns:p14="http://schemas.microsoft.com/office/powerpoint/2010/main" val="359958195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Static Routes</a:t>
            </a:r>
            <a:br>
              <a:rPr lang="en-US" altLang="en-US" sz="1600" dirty="0"/>
            </a:br>
            <a:r>
              <a:rPr lang="en-CA" altLang="en-US" dirty="0"/>
              <a:t>Standard Static Route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44065" y="1054100"/>
            <a:ext cx="8853286" cy="3900163"/>
          </a:xfrm>
        </p:spPr>
        <p:txBody>
          <a:bodyPr/>
          <a:lstStyle/>
          <a:p>
            <a:r>
              <a:rPr lang="en-CA" altLang="en-US" dirty="0"/>
              <a:t>R2 configured with a static route to reach the </a:t>
            </a:r>
            <a:r>
              <a:rPr lang="en-CA" altLang="en-US"/>
              <a:t>stub network 172.16.3.0/24		</a:t>
            </a:r>
            <a:endParaRPr lang="en-CA" altLang="en-US" dirty="0"/>
          </a:p>
          <a:p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99" y="1487390"/>
            <a:ext cx="5411867" cy="33977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E0C881B-A283-440D-98B7-B45836B48D1F}"/>
                  </a:ext>
                </a:extLst>
              </p14:cNvPr>
              <p14:cNvContentPartPr/>
              <p14:nvPr/>
            </p14:nvContentPartPr>
            <p14:xfrm>
              <a:off x="4380120" y="2880000"/>
              <a:ext cx="1815120" cy="1326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E0C881B-A283-440D-98B7-B45836B48D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0760" y="2870640"/>
                <a:ext cx="1833840" cy="134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51814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4377135" cy="4155319"/>
          </a:xfrm>
        </p:spPr>
        <p:txBody>
          <a:bodyPr/>
          <a:lstStyle/>
          <a:p>
            <a:r>
              <a:rPr lang="en-US" dirty="0"/>
              <a:t>Default route matches all packets and is used when a packet does not match a specific route in the routing table</a:t>
            </a:r>
          </a:p>
          <a:p>
            <a:r>
              <a:rPr lang="en-US" dirty="0"/>
              <a:t>Can be dynamically learned or statically configured</a:t>
            </a:r>
          </a:p>
          <a:p>
            <a:r>
              <a:rPr lang="en-US" dirty="0"/>
              <a:t>Default Static route uses 0.0.0.0/0 as the destination IPv4 address</a:t>
            </a:r>
          </a:p>
          <a:p>
            <a:r>
              <a:rPr lang="en-US" dirty="0"/>
              <a:t>Creates a Gateway of Last Resort</a:t>
            </a:r>
          </a:p>
          <a:p>
            <a:r>
              <a:rPr lang="en-US" dirty="0"/>
              <a:t>Common use is when connecting a company’s edge router to the ISP network</a:t>
            </a:r>
          </a:p>
          <a:p>
            <a:r>
              <a:rPr lang="en-US" dirty="0"/>
              <a:t>Router has only one router to which it is connected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Types of Static Routes</a:t>
            </a:r>
            <a:br>
              <a:rPr lang="en-US" altLang="en-US" dirty="0"/>
            </a:br>
            <a:r>
              <a:rPr lang="en-US" dirty="0"/>
              <a:t>Default Static Route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798944"/>
            <a:ext cx="4292331" cy="28131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5402224-5AED-4516-AB97-B1195AB66956}"/>
                  </a:ext>
                </a:extLst>
              </p14:cNvPr>
              <p14:cNvContentPartPr/>
              <p14:nvPr/>
            </p14:nvContentPartPr>
            <p14:xfrm>
              <a:off x="917640" y="2504880"/>
              <a:ext cx="2310840" cy="1728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5402224-5AED-4516-AB97-B1195AB669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8280" y="2495520"/>
                <a:ext cx="2329560" cy="174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687556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/>
              <a:t>Multiple static routes can be summarized into a single network address</a:t>
            </a:r>
          </a:p>
          <a:p>
            <a:pPr lvl="1"/>
            <a:r>
              <a:rPr lang="en-CA" altLang="en-US" dirty="0"/>
              <a:t>Destination networks must be contiguous</a:t>
            </a:r>
          </a:p>
          <a:p>
            <a:pPr lvl="1"/>
            <a:r>
              <a:rPr lang="en-CA" altLang="en-US" dirty="0"/>
              <a:t>Multiple static routes must use the same exit interface or next hop</a:t>
            </a:r>
          </a:p>
          <a:p>
            <a:pPr lvl="1"/>
            <a:r>
              <a:rPr lang="en-CA" altLang="en-US" dirty="0"/>
              <a:t>In figure, four networks is summarized into one summary static route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Types of Static Routes </a:t>
            </a:r>
            <a:br>
              <a:rPr lang="en-US" sz="1600" dirty="0"/>
            </a:br>
            <a:r>
              <a:rPr lang="en-US" altLang="en-US" dirty="0"/>
              <a:t>Summary Static Route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2142830"/>
            <a:ext cx="5187950" cy="23847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74A465-4E0F-4320-8DEA-DD8D2C3C5ED3}"/>
                  </a:ext>
                </a:extLst>
              </p14:cNvPr>
              <p14:cNvContentPartPr/>
              <p14:nvPr/>
            </p14:nvContentPartPr>
            <p14:xfrm>
              <a:off x="2170080" y="2384280"/>
              <a:ext cx="3911400" cy="1942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74A465-4E0F-4320-8DEA-DD8D2C3C5E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0720" y="2374920"/>
                <a:ext cx="3930120" cy="196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657221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888421"/>
            <a:ext cx="3628918" cy="3976363"/>
          </a:xfrm>
        </p:spPr>
        <p:txBody>
          <a:bodyPr/>
          <a:lstStyle/>
          <a:p>
            <a:pPr>
              <a:defRPr/>
            </a:pPr>
            <a:r>
              <a:rPr lang="en-US" dirty="0"/>
              <a:t>Static routes that are used to provide a backup path</a:t>
            </a:r>
          </a:p>
          <a:p>
            <a:pPr>
              <a:defRPr/>
            </a:pPr>
            <a:r>
              <a:rPr lang="en-US" dirty="0"/>
              <a:t>Used when primary route is not available</a:t>
            </a:r>
          </a:p>
          <a:p>
            <a:pPr>
              <a:defRPr/>
            </a:pPr>
            <a:r>
              <a:rPr lang="en-US" dirty="0"/>
              <a:t>Configured with a higher administrative distance (trustworthiness) than the primary route</a:t>
            </a:r>
          </a:p>
          <a:p>
            <a:pPr>
              <a:defRPr/>
            </a:pPr>
            <a:r>
              <a:rPr lang="en-US" dirty="0"/>
              <a:t>Example: EIGRP administrative distance equals 90. A floating static route with an AD of 91 or higher would serve as backup route and will be used if EIGRP route goes down.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/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/>
              <a:t>Types of Static Routes</a:t>
            </a:r>
            <a:br>
              <a:rPr lang="en-CA" altLang="en-US" sz="1600" dirty="0"/>
            </a:br>
            <a:r>
              <a:rPr lang="en-CA" altLang="en-US" dirty="0"/>
              <a:t>Floating Static Route</a:t>
            </a:r>
            <a:endParaRPr lang="en-CA" alt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983" y="958324"/>
            <a:ext cx="5371017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24300" y="1098603"/>
            <a:ext cx="156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Floating Static Route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760BFAE-286A-4850-9B87-62B408AA3650}"/>
                  </a:ext>
                </a:extLst>
              </p14:cNvPr>
              <p14:cNvContentPartPr/>
              <p14:nvPr/>
            </p14:nvContentPartPr>
            <p14:xfrm>
              <a:off x="529200" y="776880"/>
              <a:ext cx="4065480" cy="3195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760BFAE-286A-4850-9B87-62B408AA36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840" y="767520"/>
                <a:ext cx="4084200" cy="32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AE245D2-04C9-497A-BF18-F501FB93365B}"/>
                  </a:ext>
                </a:extLst>
              </p14:cNvPr>
              <p14:cNvContentPartPr/>
              <p14:nvPr/>
            </p14:nvContentPartPr>
            <p14:xfrm>
              <a:off x="8217720" y="2444400"/>
              <a:ext cx="100800" cy="74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E245D2-04C9-497A-BF18-F501FB9336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08360" y="2435040"/>
                <a:ext cx="119520" cy="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095297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/>
              <a:t>2.2 Configure Static and Default Routes</a:t>
            </a:r>
          </a:p>
        </p:txBody>
      </p:sp>
    </p:spTree>
    <p:extLst>
      <p:ext uri="{BB962C8B-B14F-4D97-AF65-F5344CB8AC3E}">
        <p14:creationId xmlns:p14="http://schemas.microsoft.com/office/powerpoint/2010/main" val="86424922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 </a:t>
            </a:r>
            <a:br>
              <a:rPr lang="en-US" sz="1600" dirty="0"/>
            </a:br>
            <a:r>
              <a:rPr lang="en-CA" altLang="en-US" dirty="0" err="1"/>
              <a:t>ip</a:t>
            </a:r>
            <a:r>
              <a:rPr lang="en-CA" altLang="en-US" dirty="0"/>
              <a:t> route Command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902434"/>
            <a:ext cx="6661150" cy="39108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277AEF-B6F9-44F4-BD06-DADAF764F825}"/>
                  </a:ext>
                </a:extLst>
              </p14:cNvPr>
              <p14:cNvContentPartPr/>
              <p14:nvPr/>
            </p14:nvContentPartPr>
            <p14:xfrm>
              <a:off x="2417760" y="1540440"/>
              <a:ext cx="4400280" cy="2464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277AEF-B6F9-44F4-BD06-DADAF764F8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8400" y="1531080"/>
                <a:ext cx="4419000" cy="248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659108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CA" altLang="en-US" dirty="0"/>
              <a:t>Next-Hop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1078345"/>
            <a:ext cx="8669735" cy="382155"/>
          </a:xfrm>
        </p:spPr>
        <p:txBody>
          <a:bodyPr/>
          <a:lstStyle/>
          <a:p>
            <a:r>
              <a:rPr lang="en-CA" altLang="en-US" dirty="0"/>
              <a:t>In this example, each router only has entries for directly connected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630"/>
          <a:stretch/>
        </p:blipFill>
        <p:spPr>
          <a:xfrm>
            <a:off x="250973" y="1879588"/>
            <a:ext cx="2846884" cy="2091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178" r="3478"/>
          <a:stretch/>
        </p:blipFill>
        <p:spPr>
          <a:xfrm>
            <a:off x="3302570" y="1901404"/>
            <a:ext cx="2677616" cy="20478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000" r="1240"/>
          <a:stretch/>
        </p:blipFill>
        <p:spPr>
          <a:xfrm>
            <a:off x="6184900" y="1887216"/>
            <a:ext cx="2728219" cy="20401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39" t="18173" r="1958" b="7270"/>
          <a:stretch/>
        </p:blipFill>
        <p:spPr>
          <a:xfrm>
            <a:off x="3302569" y="3914694"/>
            <a:ext cx="2677617" cy="1302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3F84AC5-664D-401E-A73D-201D357963D2}"/>
                  </a:ext>
                </a:extLst>
              </p14:cNvPr>
              <p14:cNvContentPartPr/>
              <p14:nvPr/>
            </p14:nvContentPartPr>
            <p14:xfrm>
              <a:off x="341640" y="2678760"/>
              <a:ext cx="6001200" cy="1440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3F84AC5-664D-401E-A73D-201D357963D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2280" y="2669400"/>
                <a:ext cx="6019920" cy="145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705128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0" y="42600"/>
            <a:ext cx="9144000" cy="757551"/>
          </a:xfrm>
        </p:spPr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CA" altLang="en-US" dirty="0"/>
              <a:t>Next-Hop Options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1205345"/>
            <a:ext cx="4862423" cy="3265055"/>
          </a:xfrm>
        </p:spPr>
        <p:txBody>
          <a:bodyPr/>
          <a:lstStyle/>
          <a:p>
            <a:r>
              <a:rPr lang="en-CA" altLang="en-US" dirty="0"/>
              <a:t>R1 does not have an entry in its routing table for the R3 LAN network</a:t>
            </a:r>
          </a:p>
          <a:p>
            <a:r>
              <a:rPr lang="en-CA" altLang="en-US" dirty="0"/>
              <a:t>In a static route next-hop can be identified by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</a:rPr>
              <a:t>Next-hop IP address</a:t>
            </a:r>
          </a:p>
          <a:p>
            <a:pPr lvl="1"/>
            <a:r>
              <a:rPr lang="en-CA" altLang="en-US" dirty="0"/>
              <a:t>Router exit interface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</a:rPr>
              <a:t>Next-hop IP address and exit interface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00" y="282174"/>
            <a:ext cx="2860994" cy="22109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00" y="2631125"/>
            <a:ext cx="2953156" cy="21862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EFB73D-A5E6-4FA8-A6A0-D589A1B9751D}"/>
                  </a:ext>
                </a:extLst>
              </p14:cNvPr>
              <p14:cNvContentPartPr/>
              <p14:nvPr/>
            </p14:nvContentPartPr>
            <p14:xfrm>
              <a:off x="555840" y="1788120"/>
              <a:ext cx="1272960" cy="47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EFB73D-A5E6-4FA8-A6A0-D589A1B975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480" y="1778760"/>
                <a:ext cx="1291680" cy="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9962522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56765" y="987981"/>
            <a:ext cx="3784468" cy="1774922"/>
          </a:xfrm>
        </p:spPr>
        <p:txBody>
          <a:bodyPr/>
          <a:lstStyle/>
          <a:p>
            <a:r>
              <a:rPr lang="en-CA" altLang="en-US" dirty="0"/>
              <a:t>In this example, only the next-hop IP address is specified</a:t>
            </a:r>
          </a:p>
          <a:p>
            <a:r>
              <a:rPr lang="en-CA" altLang="en-US" dirty="0"/>
              <a:t>Before packet is forwarded the router must determine the exit interface to use (route resolvability)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/>
              <a:t>Configure a Next-Hop Static Route</a:t>
            </a:r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00" y="987981"/>
            <a:ext cx="4559301" cy="33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39037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24" y="3803825"/>
            <a:ext cx="4629135" cy="980131"/>
          </a:xfrm>
          <a:prstGeom prst="rect">
            <a:avLst/>
          </a:prstGeom>
        </p:spPr>
      </p:pic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56764" y="987980"/>
            <a:ext cx="3794419" cy="3795975"/>
          </a:xfrm>
        </p:spPr>
        <p:txBody>
          <a:bodyPr/>
          <a:lstStyle/>
          <a:p>
            <a:r>
              <a:rPr lang="en-CA" altLang="en-US" dirty="0"/>
              <a:t>In example, when a packet is destined for 192.168.2.0/24 network, R1:</a:t>
            </a:r>
          </a:p>
          <a:p>
            <a:pPr lvl="1"/>
            <a:r>
              <a:rPr lang="en-CA" altLang="en-US" dirty="0"/>
              <a:t>Looks for match (</a:t>
            </a:r>
            <a:r>
              <a:rPr lang="en-CA" altLang="en-US" dirty="0">
                <a:solidFill>
                  <a:srgbClr val="FFC000"/>
                </a:solidFill>
              </a:rPr>
              <a:t>#1</a:t>
            </a:r>
            <a:r>
              <a:rPr lang="en-CA" altLang="en-US" dirty="0"/>
              <a:t>) and needs to forward packets to 172.16.2.2</a:t>
            </a:r>
          </a:p>
          <a:p>
            <a:pPr lvl="1"/>
            <a:r>
              <a:rPr lang="en-CA" altLang="en-US" dirty="0"/>
              <a:t>R1 must determine how to reach 172.16.2.2 first</a:t>
            </a:r>
          </a:p>
          <a:p>
            <a:pPr lvl="1"/>
            <a:r>
              <a:rPr lang="en-CA" altLang="en-US" dirty="0"/>
              <a:t>Searches a second time for 172.16.2.0/24 (</a:t>
            </a:r>
            <a:r>
              <a:rPr lang="en-CA" altLang="en-US" dirty="0">
                <a:solidFill>
                  <a:srgbClr val="FFC000"/>
                </a:solidFill>
              </a:rPr>
              <a:t>#2</a:t>
            </a:r>
            <a:r>
              <a:rPr lang="en-CA" altLang="en-US" dirty="0"/>
              <a:t>) and matches to exit interface s0/0/0</a:t>
            </a:r>
          </a:p>
          <a:p>
            <a:pPr lvl="1"/>
            <a:r>
              <a:rPr lang="en-CA" altLang="en-US" dirty="0"/>
              <a:t>Takes two routing table lookups, process referred to as recursive lookup</a:t>
            </a:r>
          </a:p>
          <a:p>
            <a:pPr lvl="1"/>
            <a:r>
              <a:rPr lang="en-CA" altLang="en-US" dirty="0"/>
              <a:t>If the exit interface is “down” or “administratively down” then the static route configured with next-hop will not be installed in routing table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/>
              <a:t>Configure a Next-Hop Static Route (Cont.)</a:t>
            </a: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798944"/>
            <a:ext cx="4484585" cy="31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925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Chapter 2: Static Routing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628650" y="34360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Routing and Switching Essentials 6.0 Planning Guide</a:t>
            </a:r>
          </a:p>
        </p:txBody>
      </p:sp>
    </p:spTree>
    <p:extLst>
      <p:ext uri="{BB962C8B-B14F-4D97-AF65-F5344CB8AC3E}">
        <p14:creationId xmlns:p14="http://schemas.microsoft.com/office/powerpoint/2010/main" val="91424956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4" y="798944"/>
            <a:ext cx="4389835" cy="4155319"/>
          </a:xfrm>
        </p:spPr>
        <p:txBody>
          <a:bodyPr/>
          <a:lstStyle/>
          <a:p>
            <a:r>
              <a:rPr lang="en-US" altLang="en-US" dirty="0"/>
              <a:t>Use the exit interface to specify next-hop so no other lookups are required</a:t>
            </a:r>
          </a:p>
          <a:p>
            <a:r>
              <a:rPr lang="en-US" altLang="en-US" dirty="0"/>
              <a:t>Administrative distance of static route is 1</a:t>
            </a:r>
          </a:p>
          <a:p>
            <a:endParaRPr lang="en-US" altLang="en-US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/>
              <a:t>Configure a Directly Connected Static Route</a:t>
            </a: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74" y="2124299"/>
            <a:ext cx="3686614" cy="23387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070"/>
          <a:stretch/>
        </p:blipFill>
        <p:spPr>
          <a:xfrm>
            <a:off x="4648199" y="1117600"/>
            <a:ext cx="4260850" cy="314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199" y="4266552"/>
            <a:ext cx="4260849" cy="3930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D06BD3-4192-423E-9FF0-E953772A985F}"/>
                  </a:ext>
                </a:extLst>
              </p14:cNvPr>
              <p14:cNvContentPartPr/>
              <p14:nvPr/>
            </p14:nvContentPartPr>
            <p14:xfrm>
              <a:off x="1393200" y="629640"/>
              <a:ext cx="3978360" cy="3061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D06BD3-4192-423E-9FF0-E953772A98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3840" y="620280"/>
                <a:ext cx="3997080" cy="307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224507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18664" y="900545"/>
            <a:ext cx="8682436" cy="2210956"/>
          </a:xfrm>
        </p:spPr>
        <p:txBody>
          <a:bodyPr/>
          <a:lstStyle/>
          <a:p>
            <a:r>
              <a:rPr lang="en-US" altLang="en-US" dirty="0"/>
              <a:t>Cisco Express Forwarding (CEF) </a:t>
            </a:r>
          </a:p>
          <a:p>
            <a:pPr lvl="1"/>
            <a:r>
              <a:rPr lang="en-US" altLang="en-US" dirty="0"/>
              <a:t>default behavior on IOS 12.0 or later</a:t>
            </a:r>
          </a:p>
          <a:p>
            <a:pPr lvl="1"/>
            <a:r>
              <a:rPr lang="en-US" altLang="en-US" dirty="0"/>
              <a:t>provides optimized lookup </a:t>
            </a:r>
          </a:p>
          <a:p>
            <a:pPr lvl="1"/>
            <a:r>
              <a:rPr lang="en-US" altLang="en-US" dirty="0"/>
              <a:t>uses a Forwarding Information Base (FIB) which is a copy of the routing table and an adjacency table that includes Layer 2 addresses</a:t>
            </a:r>
          </a:p>
          <a:p>
            <a:pPr lvl="1"/>
            <a:r>
              <a:rPr lang="en-US" altLang="en-US" dirty="0"/>
              <a:t>no recursive lookup needed for next-hop IP address lookups</a:t>
            </a:r>
          </a:p>
          <a:p>
            <a:endParaRPr lang="en-US" altLang="en-US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/>
              <a:t>Configure a Directly Connected Static Route (Cont.)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46979466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27001" y="798945"/>
            <a:ext cx="4521200" cy="1702955"/>
          </a:xfrm>
        </p:spPr>
        <p:txBody>
          <a:bodyPr/>
          <a:lstStyle/>
          <a:p>
            <a:r>
              <a:rPr lang="en-US" altLang="en-US" sz="1400" dirty="0"/>
              <a:t>Both the exit interface and the next-hop IP address are specified</a:t>
            </a:r>
          </a:p>
          <a:p>
            <a:r>
              <a:rPr lang="en-US" altLang="en-US" sz="1400" dirty="0"/>
              <a:t>When exit interface is an Ethernet network, fully specified static route is used</a:t>
            </a:r>
          </a:p>
          <a:p>
            <a:r>
              <a:rPr lang="en-US" altLang="en-US" sz="1400" dirty="0"/>
              <a:t>Note: With CEF, a next-hop address could be used instead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/>
              <a:t>Configure a Fully Specified Static Route</a:t>
            </a: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3" y="2501900"/>
            <a:ext cx="3176489" cy="21115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7086"/>
          <a:stretch/>
        </p:blipFill>
        <p:spPr>
          <a:xfrm>
            <a:off x="4471789" y="857139"/>
            <a:ext cx="4202311" cy="3238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6016" b="19677"/>
          <a:stretch/>
        </p:blipFill>
        <p:spPr>
          <a:xfrm>
            <a:off x="4533902" y="4095861"/>
            <a:ext cx="4038598" cy="31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1045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/>
              <a:t>Verify a Static Route</a:t>
            </a: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1" y="1206500"/>
            <a:ext cx="4246226" cy="32500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130" y="142892"/>
            <a:ext cx="2862159" cy="22065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130" y="2545331"/>
            <a:ext cx="2932070" cy="23193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CD68AF4-1961-41F4-BC6F-79A00048999D}"/>
                  </a:ext>
                </a:extLst>
              </p14:cNvPr>
              <p14:cNvContentPartPr/>
              <p14:nvPr/>
            </p14:nvContentPartPr>
            <p14:xfrm>
              <a:off x="1152000" y="2525040"/>
              <a:ext cx="1239120" cy="1473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CD68AF4-1961-41F4-BC6F-79A0004899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2640" y="2515680"/>
                <a:ext cx="1257840" cy="149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23212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>
          <a:xfrm>
            <a:off x="0" y="38100"/>
            <a:ext cx="9144000" cy="757551"/>
          </a:xfrm>
        </p:spPr>
        <p:txBody>
          <a:bodyPr/>
          <a:lstStyle/>
          <a:p>
            <a:r>
              <a:rPr lang="en-CA" altLang="en-US" sz="1600" dirty="0"/>
              <a:t>Configure IPv4 Default Routes</a:t>
            </a:r>
            <a:br>
              <a:rPr lang="en-CA" altLang="en-US" sz="1600" dirty="0"/>
            </a:br>
            <a:r>
              <a:rPr lang="en-CA" altLang="en-US" dirty="0"/>
              <a:t>Default Static Route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352" y="2074982"/>
            <a:ext cx="5366688" cy="27102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000" y="782320"/>
            <a:ext cx="8788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lvl="1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Default static routes are commonly used when connecting: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An edge router to a service provider network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 stub router (a router with only one upstream neighbor router)</a:t>
            </a:r>
          </a:p>
          <a:p>
            <a:pPr marL="169863" lvl="1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Default route is used when no other routes in the routing table match the destination IP</a:t>
            </a:r>
          </a:p>
        </p:txBody>
      </p:sp>
    </p:spTree>
    <p:extLst>
      <p:ext uri="{BB962C8B-B14F-4D97-AF65-F5344CB8AC3E}">
        <p14:creationId xmlns:p14="http://schemas.microsoft.com/office/powerpoint/2010/main" val="174246418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/>
              <a:t>Configure IPv4 Default Routes</a:t>
            </a:r>
            <a:br>
              <a:rPr lang="en-CA" altLang="en-US" sz="1600" dirty="0"/>
            </a:br>
            <a:r>
              <a:rPr lang="en-CA" altLang="en-US" dirty="0"/>
              <a:t>Configure a Default Static Route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593"/>
          <a:stretch/>
        </p:blipFill>
        <p:spPr>
          <a:xfrm>
            <a:off x="1117093" y="798944"/>
            <a:ext cx="6681216" cy="3858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1500" y="971719"/>
            <a:ext cx="15113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Any packets not matching route entries are forwarded to 172.16.2.2</a:t>
            </a:r>
          </a:p>
        </p:txBody>
      </p:sp>
    </p:spTree>
    <p:extLst>
      <p:ext uri="{BB962C8B-B14F-4D97-AF65-F5344CB8AC3E}">
        <p14:creationId xmlns:p14="http://schemas.microsoft.com/office/powerpoint/2010/main" val="1218292791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3210303" cy="4155319"/>
          </a:xfrm>
        </p:spPr>
        <p:txBody>
          <a:bodyPr/>
          <a:lstStyle/>
          <a:p>
            <a:r>
              <a:rPr lang="en-US" altLang="en-US" b="1" dirty="0"/>
              <a:t>show </a:t>
            </a:r>
            <a:r>
              <a:rPr lang="en-US" altLang="en-US" b="1" dirty="0" err="1"/>
              <a:t>ip</a:t>
            </a:r>
            <a:r>
              <a:rPr lang="en-US" altLang="en-US" b="1" dirty="0"/>
              <a:t> route static</a:t>
            </a:r>
            <a:r>
              <a:rPr lang="en-US" altLang="en-US" dirty="0"/>
              <a:t> displays just the static routes</a:t>
            </a:r>
          </a:p>
          <a:p>
            <a:pPr lvl="1"/>
            <a:r>
              <a:rPr lang="en-US" altLang="en-US" b="1" dirty="0"/>
              <a:t>S</a:t>
            </a:r>
            <a:r>
              <a:rPr lang="en-US" altLang="en-US" dirty="0"/>
              <a:t> indicates static route</a:t>
            </a:r>
          </a:p>
          <a:p>
            <a:pPr lvl="1"/>
            <a:r>
              <a:rPr lang="en-US" altLang="en-US" dirty="0"/>
              <a:t>candidate default route indicated by </a:t>
            </a:r>
            <a:r>
              <a:rPr lang="en-US" altLang="en-US" sz="1600" dirty="0"/>
              <a:t>*</a:t>
            </a:r>
          </a:p>
          <a:p>
            <a:pPr lvl="1"/>
            <a:r>
              <a:rPr lang="en-US" altLang="en-US" dirty="0"/>
              <a:t>/0 mask in route entry indicates none of the bits are required to match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/>
              <a:t>Configure IPv4 Default Routes</a:t>
            </a:r>
            <a:br>
              <a:rPr lang="en-CA" altLang="en-US" sz="1600" dirty="0"/>
            </a:br>
            <a:r>
              <a:rPr lang="en-CA" altLang="en-US" dirty="0"/>
              <a:t>Verify a Default Static Route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432" y="798944"/>
            <a:ext cx="4765407" cy="345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132" y="4152900"/>
            <a:ext cx="4765407" cy="59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95942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Routes</a:t>
            </a:r>
            <a:br>
              <a:rPr lang="en-CA" altLang="en-US" sz="1600" dirty="0"/>
            </a:br>
            <a:r>
              <a:rPr lang="en-US" dirty="0"/>
              <a:t>The ipv6 route Command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1" y="798944"/>
            <a:ext cx="87249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14839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Routes</a:t>
            </a:r>
            <a:br>
              <a:rPr lang="en-CA" altLang="en-US" sz="1600" dirty="0"/>
            </a:br>
            <a:r>
              <a:rPr lang="en-US" dirty="0"/>
              <a:t>The ipv6 route Command (Cont.)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774" y="798944"/>
            <a:ext cx="5778685" cy="410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0500" y="1143000"/>
            <a:ext cx="21971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ipv6 unicast-routing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enables the router to forward IPv6 packets</a:t>
            </a:r>
          </a:p>
        </p:txBody>
      </p:sp>
    </p:spTree>
    <p:extLst>
      <p:ext uri="{BB962C8B-B14F-4D97-AF65-F5344CB8AC3E}">
        <p14:creationId xmlns:p14="http://schemas.microsoft.com/office/powerpoint/2010/main" val="2012331431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327" y="2223662"/>
            <a:ext cx="3836151" cy="970388"/>
          </a:xfrm>
          <a:prstGeom prst="rect">
            <a:avLst/>
          </a:prstGeom>
        </p:spPr>
      </p:pic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5358" y="738065"/>
            <a:ext cx="8853286" cy="1006175"/>
          </a:xfrm>
        </p:spPr>
        <p:txBody>
          <a:bodyPr/>
          <a:lstStyle/>
          <a:p>
            <a:r>
              <a:rPr lang="en-US" altLang="en-US" dirty="0"/>
              <a:t>Each router only knows about directly connected networks </a:t>
            </a:r>
          </a:p>
          <a:p>
            <a:pPr lvl="1" defTabSz="685777">
              <a:buFont typeface="Arial" panose="020B0604020202020204" pitchFamily="34" charset="0"/>
              <a:buChar char="•"/>
            </a:pPr>
            <a:r>
              <a:rPr lang="en-US" dirty="0"/>
              <a:t>R1 can </a:t>
            </a:r>
            <a:r>
              <a:rPr lang="en-US" b="1" dirty="0"/>
              <a:t>ping</a:t>
            </a:r>
            <a:r>
              <a:rPr lang="en-US" dirty="0"/>
              <a:t> R2 (ipv6 2001:DB8:ACAD:4::2) but cannot </a:t>
            </a:r>
            <a:r>
              <a:rPr lang="en-US" b="1" dirty="0"/>
              <a:t>ping</a:t>
            </a:r>
            <a:r>
              <a:rPr lang="en-US" dirty="0"/>
              <a:t> R3 (ipv6 2001:DB8:ACAD:3::2)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Routes</a:t>
            </a:r>
            <a:br>
              <a:rPr lang="en-CA" altLang="en-US" sz="1600" dirty="0"/>
            </a:br>
            <a:r>
              <a:rPr lang="en-US" dirty="0"/>
              <a:t>Next-Hop Options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18" y="1386613"/>
            <a:ext cx="3894654" cy="26349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325"/>
          <a:stretch/>
        </p:blipFill>
        <p:spPr>
          <a:xfrm>
            <a:off x="317618" y="4021572"/>
            <a:ext cx="3894654" cy="731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t="3718"/>
          <a:stretch/>
        </p:blipFill>
        <p:spPr>
          <a:xfrm>
            <a:off x="4785328" y="1419903"/>
            <a:ext cx="3876072" cy="8620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5326" y="3408483"/>
            <a:ext cx="3898280" cy="8496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l="118"/>
          <a:stretch/>
        </p:blipFill>
        <p:spPr>
          <a:xfrm>
            <a:off x="4785326" y="4258181"/>
            <a:ext cx="3898282" cy="61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0752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dirty="0"/>
              <a:t>What activities are associated with this chapter?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2: Activities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1856141"/>
              </p:ext>
            </p:extLst>
          </p:nvPr>
        </p:nvGraphicFramePr>
        <p:xfrm>
          <a:off x="457291" y="1122081"/>
          <a:ext cx="8229418" cy="3212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347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Activity Name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Optional?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2.0.1.2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Class Activity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Which</a:t>
                      </a:r>
                      <a:r>
                        <a:rPr lang="en-US" sz="1100" baseline="0" dirty="0"/>
                        <a:t> Way Should We Go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Optional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2.1.1.4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baseline="0" dirty="0"/>
                        <a:t>Interactive Activity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Identify the Advantages and Disadvantages</a:t>
                      </a:r>
                      <a:r>
                        <a:rPr lang="en-US" sz="1100" baseline="0" dirty="0"/>
                        <a:t> of Static Routing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dk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2.1.2.6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Interactive Activity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Identify the Type of Static</a:t>
                      </a:r>
                      <a:r>
                        <a:rPr lang="en-US" sz="1100" baseline="0" dirty="0"/>
                        <a:t> Route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dk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2.2.1.3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Syntax Checker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Configure</a:t>
                      </a:r>
                      <a:r>
                        <a:rPr lang="en-US" sz="1100" baseline="0" dirty="0"/>
                        <a:t> a Next-Hop Static Route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2.2.1.4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Syntax Checker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Configure a Directly</a:t>
                      </a:r>
                      <a:r>
                        <a:rPr lang="en-US" sz="1100" baseline="0" dirty="0"/>
                        <a:t> Connected Static Route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2.2.1.5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Syntax</a:t>
                      </a:r>
                      <a:r>
                        <a:rPr lang="en-US" sz="1100" baseline="0" dirty="0"/>
                        <a:t> Checker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Configure</a:t>
                      </a:r>
                      <a:r>
                        <a:rPr lang="en-US" sz="1100" baseline="0" dirty="0"/>
                        <a:t> a Fully Specified Static Route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2.2.1.6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Syntax</a:t>
                      </a:r>
                      <a:r>
                        <a:rPr lang="en-US" sz="1100" baseline="0" dirty="0"/>
                        <a:t> Checker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Verify the Static Routing Settings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2.2.2.4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Packet Tracer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Configuring IPv4 Static</a:t>
                      </a:r>
                      <a:r>
                        <a:rPr lang="en-US" sz="1100" baseline="0" dirty="0"/>
                        <a:t> and Default Routes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dk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2.2.2.5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Lab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Configuring</a:t>
                      </a:r>
                      <a:r>
                        <a:rPr lang="en-US" sz="1100" baseline="0" dirty="0"/>
                        <a:t> IPv4 Static and Default Routes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dk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2.2.3.1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Syntax Checker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Enabling IPv6 Unicast Routing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dk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Rectangle 34"/>
          <p:cNvSpPr txBox="1">
            <a:spLocks noChangeArrowheads="1"/>
          </p:cNvSpPr>
          <p:nvPr/>
        </p:nvSpPr>
        <p:spPr bwMode="auto">
          <a:xfrm>
            <a:off x="1136615" y="4438227"/>
            <a:ext cx="6121997" cy="269247"/>
          </a:xfrm>
          <a:prstGeom prst="rect">
            <a:avLst/>
          </a:prstGeo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n-US" sz="1200" kern="0" dirty="0">
                <a:solidFill>
                  <a:srgbClr val="000000"/>
                </a:solidFill>
              </a:rPr>
              <a:t>The password used in the Packet Tracer activities in this chapter is: </a:t>
            </a:r>
            <a:r>
              <a:rPr lang="en-US" sz="1200" b="1" kern="0" dirty="0">
                <a:solidFill>
                  <a:srgbClr val="000000"/>
                </a:solidFill>
              </a:rPr>
              <a:t>PT_ccna5</a:t>
            </a: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89297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273728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5358" y="953965"/>
            <a:ext cx="8853286" cy="1928935"/>
          </a:xfrm>
        </p:spPr>
        <p:txBody>
          <a:bodyPr/>
          <a:lstStyle/>
          <a:p>
            <a:r>
              <a:rPr lang="en-US" dirty="0"/>
              <a:t>Next hop can be identified by an IPv6 address, exit interface, or both.</a:t>
            </a:r>
          </a:p>
          <a:p>
            <a:r>
              <a:rPr lang="en-US" dirty="0"/>
              <a:t>Destination is specified by one of three route types: </a:t>
            </a:r>
          </a:p>
          <a:p>
            <a:pPr lvl="1"/>
            <a:r>
              <a:rPr lang="en-US" b="1" dirty="0"/>
              <a:t>Next-hop static IPv6 route </a:t>
            </a:r>
            <a:r>
              <a:rPr lang="en-US" dirty="0"/>
              <a:t>- Only the next-hop IPv6 address is specified</a:t>
            </a:r>
          </a:p>
          <a:p>
            <a:pPr lvl="1"/>
            <a:r>
              <a:rPr lang="en-US" b="1" dirty="0"/>
              <a:t>Directly connected static IPv6 route </a:t>
            </a:r>
            <a:r>
              <a:rPr lang="en-US" dirty="0"/>
              <a:t>- Only the router exit interface is specified</a:t>
            </a:r>
          </a:p>
          <a:p>
            <a:pPr lvl="1"/>
            <a:r>
              <a:rPr lang="en-US" b="1" dirty="0"/>
              <a:t>Fully specified static IPv6 route </a:t>
            </a:r>
            <a:r>
              <a:rPr lang="en-US" dirty="0"/>
              <a:t>- The next-hop IPv6 address and exit interface are specified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Routes</a:t>
            </a:r>
            <a:br>
              <a:rPr lang="en-CA" altLang="en-US" sz="1600" dirty="0"/>
            </a:br>
            <a:r>
              <a:rPr lang="en-US" dirty="0"/>
              <a:t>Next-Hop Options (Cont.)</a:t>
            </a:r>
          </a:p>
        </p:txBody>
      </p:sp>
    </p:spTree>
    <p:extLst>
      <p:ext uri="{BB962C8B-B14F-4D97-AF65-F5344CB8AC3E}">
        <p14:creationId xmlns:p14="http://schemas.microsoft.com/office/powerpoint/2010/main" val="1444581442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Routes</a:t>
            </a:r>
            <a:br>
              <a:rPr lang="en-CA" altLang="en-US" sz="1600" dirty="0"/>
            </a:br>
            <a:r>
              <a:rPr lang="en-US" dirty="0"/>
              <a:t>Configure a Next Hop Static IPv6 Route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221243"/>
            <a:ext cx="4495801" cy="3236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300" y="1398426"/>
            <a:ext cx="4033468" cy="27365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4000" y="1320800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Three next-hop static routes are configured on R1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3300" y="875206"/>
            <a:ext cx="419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 with IPv4, must resolve the route to determine the exit interface to use to forward the packet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13300" y="4135014"/>
            <a:ext cx="4198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IPv6 address matches the route for the directly connected network 2001:DB8:ACAD:4::/64 with the exit interface Serial 0/0/0. </a:t>
            </a:r>
          </a:p>
        </p:txBody>
      </p:sp>
    </p:spTree>
    <p:extLst>
      <p:ext uri="{BB962C8B-B14F-4D97-AF65-F5344CB8AC3E}">
        <p14:creationId xmlns:p14="http://schemas.microsoft.com/office/powerpoint/2010/main" val="1910661529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928256"/>
          </a:xfrm>
        </p:spPr>
        <p:txBody>
          <a:bodyPr/>
          <a:lstStyle/>
          <a:p>
            <a:r>
              <a:rPr lang="en-US" dirty="0"/>
              <a:t>Alternative to next hop is to specify the exit interface</a:t>
            </a:r>
          </a:p>
          <a:p>
            <a:r>
              <a:rPr lang="en-US" dirty="0"/>
              <a:t>Packet destined for 2001:DB8:ACAD:3::/64 network, forwarded out Serial 0/0/0 – no other lookups needed</a:t>
            </a:r>
            <a:r>
              <a:rPr lang="en-US" sz="1500" dirty="0"/>
              <a:t> 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Routes</a:t>
            </a:r>
            <a:br>
              <a:rPr lang="en-CA" altLang="en-US" sz="1600" dirty="0"/>
            </a:br>
            <a:r>
              <a:rPr lang="en-US" dirty="0"/>
              <a:t>Configure a Directly Connected Static IPv6 Route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5" y="1905001"/>
            <a:ext cx="3704744" cy="26924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873" y="1752601"/>
            <a:ext cx="474446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26117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471056"/>
          </a:xfrm>
        </p:spPr>
        <p:txBody>
          <a:bodyPr/>
          <a:lstStyle/>
          <a:p>
            <a:r>
              <a:rPr lang="en-US" altLang="en-US" dirty="0"/>
              <a:t>Fully specified static route must be used if IPv6 link-local address is used </a:t>
            </a:r>
            <a:r>
              <a:rPr lang="en-US" altLang="en-US"/>
              <a:t>as next-hop</a:t>
            </a:r>
            <a:endParaRPr lang="en-US" altLang="en-US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Routes</a:t>
            </a:r>
            <a:br>
              <a:rPr lang="en-CA" altLang="en-US" sz="1600" dirty="0"/>
            </a:br>
            <a:r>
              <a:rPr lang="en-US" dirty="0"/>
              <a:t>Configure a Fully Specified Static IPv6 Route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826" t="4354" r="989" b="4895"/>
          <a:stretch/>
        </p:blipFill>
        <p:spPr>
          <a:xfrm>
            <a:off x="1650058" y="1168713"/>
            <a:ext cx="5619151" cy="259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090" t="5652" b="5984"/>
          <a:stretch/>
        </p:blipFill>
        <p:spPr>
          <a:xfrm>
            <a:off x="1600200" y="3823013"/>
            <a:ext cx="5718868" cy="1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29505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Routes</a:t>
            </a:r>
            <a:br>
              <a:rPr lang="en-CA" altLang="en-US" sz="1600" dirty="0"/>
            </a:br>
            <a:r>
              <a:rPr lang="en-US" dirty="0"/>
              <a:t>Verify IPv6 Static Routes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83"/>
          <a:stretch/>
        </p:blipFill>
        <p:spPr>
          <a:xfrm>
            <a:off x="126311" y="929573"/>
            <a:ext cx="4330700" cy="3162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3320" b="1"/>
          <a:stretch/>
        </p:blipFill>
        <p:spPr>
          <a:xfrm>
            <a:off x="4572001" y="1295400"/>
            <a:ext cx="4439339" cy="1109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2635250"/>
            <a:ext cx="4425503" cy="1111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11" y="4015673"/>
            <a:ext cx="4356100" cy="59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78540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Default Routes</a:t>
            </a:r>
            <a:br>
              <a:rPr lang="en-CA" altLang="en-US" sz="1600" dirty="0"/>
            </a:br>
            <a:r>
              <a:rPr lang="en-US" dirty="0"/>
              <a:t>Default Static IPv6 Route</a:t>
            </a:r>
            <a:endParaRPr lang="en-CA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886789"/>
            <a:ext cx="8853286" cy="482601"/>
          </a:xfrm>
        </p:spPr>
        <p:txBody>
          <a:bodyPr/>
          <a:lstStyle/>
          <a:p>
            <a:r>
              <a:rPr lang="en-US" altLang="en-US" dirty="0"/>
              <a:t>Default static route matches all packets not specified in routing table</a:t>
            </a:r>
            <a:endParaRPr lang="en-US" altLang="en-US" dirty="0">
              <a:solidFill>
                <a:srgbClr val="000000"/>
              </a:solidFill>
            </a:endParaRP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83" y="1369390"/>
            <a:ext cx="7842250" cy="319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00555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Default Routes</a:t>
            </a:r>
            <a:br>
              <a:rPr lang="en-CA" altLang="en-US" sz="1600" dirty="0"/>
            </a:br>
            <a:r>
              <a:rPr lang="en-US" altLang="en-US" dirty="0"/>
              <a:t>C</a:t>
            </a:r>
            <a:r>
              <a:rPr lang="en-US" dirty="0"/>
              <a:t>onfigure a Default Static IPv6 Route</a:t>
            </a:r>
            <a:endParaRPr lang="en-CA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798944"/>
            <a:ext cx="5626100" cy="39039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3500" y="1391395"/>
            <a:ext cx="2057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R1 is a stub router because it is only connected to R2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More efficient to configure a default static IPv6 route in this topology</a:t>
            </a:r>
          </a:p>
        </p:txBody>
      </p:sp>
    </p:spTree>
    <p:extLst>
      <p:ext uri="{BB962C8B-B14F-4D97-AF65-F5344CB8AC3E}">
        <p14:creationId xmlns:p14="http://schemas.microsoft.com/office/powerpoint/2010/main" val="1373477316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Default Routes</a:t>
            </a:r>
            <a:br>
              <a:rPr lang="en-CA" altLang="en-US" sz="1600" dirty="0"/>
            </a:br>
            <a:r>
              <a:rPr lang="en-US" altLang="en-US" dirty="0"/>
              <a:t>Verify</a:t>
            </a:r>
            <a:r>
              <a:rPr lang="en-US" dirty="0"/>
              <a:t> a Default Static Route</a:t>
            </a:r>
            <a:endParaRPr lang="en-CA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826656"/>
          </a:xfrm>
        </p:spPr>
        <p:txBody>
          <a:bodyPr/>
          <a:lstStyle/>
          <a:p>
            <a:r>
              <a:rPr lang="en-US" b="1" dirty="0"/>
              <a:t>::/0</a:t>
            </a:r>
            <a:r>
              <a:rPr lang="en-US" dirty="0"/>
              <a:t> mask indicates that none of the bits are required to match</a:t>
            </a:r>
          </a:p>
          <a:p>
            <a:r>
              <a:rPr lang="en-US" dirty="0"/>
              <a:t> If a more specific match does not exist, the default static IPv6 route matches all packets.</a:t>
            </a:r>
            <a:endParaRPr lang="en-US" alt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8" y="1615941"/>
            <a:ext cx="3804354" cy="2590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29" y="4181340"/>
            <a:ext cx="3804354" cy="456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0" y="2578006"/>
            <a:ext cx="4305300" cy="10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47880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Default Routes</a:t>
            </a:r>
            <a:br>
              <a:rPr lang="en-CA" altLang="en-US" sz="1600" dirty="0"/>
            </a:br>
            <a:r>
              <a:rPr lang="en-US" altLang="en-US" dirty="0"/>
              <a:t>Packet Tracer – Configuring IPv6 Static and Default Routes</a:t>
            </a:r>
            <a:endParaRPr lang="en-CA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3" y="1034374"/>
            <a:ext cx="5448296" cy="381758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48351047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Default Routes</a:t>
            </a:r>
            <a:br>
              <a:rPr lang="en-CA" altLang="en-US" sz="1600" dirty="0"/>
            </a:br>
            <a:r>
              <a:rPr lang="en-US" altLang="en-US" dirty="0"/>
              <a:t>Lab – Configuring IPv6 Static and Default Routes</a:t>
            </a:r>
            <a:endParaRPr lang="en-CA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10" y="901700"/>
            <a:ext cx="5509781" cy="408314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6413423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dirty="0"/>
              <a:t>What activities are associated with this chapter?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2: Activities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0513337"/>
              </p:ext>
            </p:extLst>
          </p:nvPr>
        </p:nvGraphicFramePr>
        <p:xfrm>
          <a:off x="457291" y="1122081"/>
          <a:ext cx="8229418" cy="2920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347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Activity Name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Optional?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2.2.3.3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Syntax Checker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Configure Next-Hop Static IPv6 Routes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2.2.3.4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Syntax</a:t>
                      </a:r>
                      <a:r>
                        <a:rPr lang="en-US" sz="1100" baseline="0" dirty="0"/>
                        <a:t> Checker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Configure a Directly Connected Static IPv6 Route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2.2.3.5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Syntax</a:t>
                      </a:r>
                      <a:r>
                        <a:rPr lang="en-US" sz="1100" baseline="0" dirty="0"/>
                        <a:t> Checker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Configure a Fully Specified Static</a:t>
                      </a:r>
                      <a:r>
                        <a:rPr lang="en-US" sz="1100" baseline="0" dirty="0"/>
                        <a:t> IPv6 Route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2.2.4.4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Packet Tracer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Configuring</a:t>
                      </a:r>
                      <a:r>
                        <a:rPr lang="en-US" sz="1100" baseline="0" dirty="0"/>
                        <a:t> IPv6 Static and Default Routes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2.2.4.5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Lab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Configuring</a:t>
                      </a:r>
                      <a:r>
                        <a:rPr lang="en-US" sz="1100" baseline="0" dirty="0"/>
                        <a:t> IPv6 Static and Default Routes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2.2.5.2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Syntax</a:t>
                      </a:r>
                      <a:r>
                        <a:rPr lang="en-US" sz="1100" baseline="0" dirty="0"/>
                        <a:t> Checker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Configure</a:t>
                      </a:r>
                      <a:r>
                        <a:rPr lang="en-US" sz="1100" baseline="0" dirty="0"/>
                        <a:t> a Floating Static Route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2.2.5.5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Configuring Floating Static</a:t>
                      </a:r>
                      <a:r>
                        <a:rPr lang="en-US" sz="1100" baseline="0" dirty="0"/>
                        <a:t> Routes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2.2.6.2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Syntax Checker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Configure IPv4 and IPv6 Static Host Routes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2.3.2.3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Troubleshooting Static Routes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Rectangle 34"/>
          <p:cNvSpPr txBox="1">
            <a:spLocks noChangeArrowheads="1"/>
          </p:cNvSpPr>
          <p:nvPr/>
        </p:nvSpPr>
        <p:spPr bwMode="auto">
          <a:xfrm>
            <a:off x="1136615" y="4438227"/>
            <a:ext cx="6121997" cy="269247"/>
          </a:xfrm>
          <a:prstGeom prst="rect">
            <a:avLst/>
          </a:prstGeo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n-US" sz="1200" kern="0" dirty="0">
                <a:solidFill>
                  <a:srgbClr val="000000"/>
                </a:solidFill>
              </a:rPr>
              <a:t>The password used in the Packet Tracer activities in this chapter is: </a:t>
            </a:r>
            <a:r>
              <a:rPr lang="en-US" sz="1200" b="1" kern="0" dirty="0">
                <a:solidFill>
                  <a:srgbClr val="000000"/>
                </a:solidFill>
              </a:rPr>
              <a:t>PT_ccna5</a:t>
            </a: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89297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372854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/>
              <a:t>Configure Floating Static Routes</a:t>
            </a:r>
            <a:br>
              <a:rPr lang="en-CA" altLang="en-US" sz="1600" dirty="0"/>
            </a:br>
            <a:r>
              <a:rPr lang="en-CA" altLang="en-US" dirty="0"/>
              <a:t>Floating Static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4770835" cy="3887356"/>
          </a:xfrm>
        </p:spPr>
        <p:txBody>
          <a:bodyPr/>
          <a:lstStyle/>
          <a:p>
            <a:pPr marL="0" indent="0">
              <a:buNone/>
            </a:pPr>
            <a:r>
              <a:rPr lang="en-CA" altLang="en-US" dirty="0"/>
              <a:t>Floating static routes have an administrative distance greater than the dynamic routing protocol or other static route</a:t>
            </a:r>
          </a:p>
          <a:p>
            <a:r>
              <a:rPr lang="en-CA" altLang="en-US" sz="1400" dirty="0"/>
              <a:t>Used as backup routes</a:t>
            </a:r>
          </a:p>
          <a:p>
            <a:r>
              <a:rPr lang="en-US" altLang="en-US" sz="1400" dirty="0"/>
              <a:t>Administrative distance of common routing protocols</a:t>
            </a:r>
          </a:p>
          <a:p>
            <a:pPr lvl="1"/>
            <a:r>
              <a:rPr lang="en-US" sz="1300" dirty="0"/>
              <a:t>EIGRP = 90</a:t>
            </a:r>
          </a:p>
          <a:p>
            <a:pPr lvl="1"/>
            <a:r>
              <a:rPr lang="en-US" sz="1300" dirty="0"/>
              <a:t>IGRP = 100</a:t>
            </a:r>
          </a:p>
          <a:p>
            <a:pPr lvl="1"/>
            <a:r>
              <a:rPr lang="en-US" sz="1300" dirty="0"/>
              <a:t>OSPF = 110</a:t>
            </a:r>
          </a:p>
          <a:p>
            <a:pPr lvl="1"/>
            <a:r>
              <a:rPr lang="en-US" sz="1300" dirty="0"/>
              <a:t>IS-IS = 115</a:t>
            </a:r>
          </a:p>
          <a:p>
            <a:pPr lvl="1"/>
            <a:r>
              <a:rPr lang="en-US" sz="1300" dirty="0"/>
              <a:t>RIP = 120</a:t>
            </a:r>
          </a:p>
          <a:p>
            <a:r>
              <a:rPr lang="en-US" altLang="en-US" sz="1400" dirty="0"/>
              <a:t>By default, AD of static route = 1</a:t>
            </a:r>
            <a:endParaRPr lang="en-US" sz="1400" dirty="0"/>
          </a:p>
          <a:p>
            <a:r>
              <a:rPr lang="en-CA" altLang="en-US" dirty="0"/>
              <a:t>Static route AD can be increased to make route less desirable until preferred route is lost</a:t>
            </a:r>
          </a:p>
          <a:p>
            <a:endParaRPr lang="en-CA" altLang="en-US" dirty="0"/>
          </a:p>
          <a:p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198"/>
          <a:stretch/>
        </p:blipFill>
        <p:spPr>
          <a:xfrm>
            <a:off x="4572001" y="1339272"/>
            <a:ext cx="4324439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5771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/>
              <a:t>Configure Floating Static Routes</a:t>
            </a:r>
            <a:br>
              <a:rPr lang="en-CA" altLang="en-US" sz="1600" dirty="0"/>
            </a:br>
            <a:r>
              <a:rPr lang="en-CA" altLang="en-US" dirty="0"/>
              <a:t>Configure a Floating Static Route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71" y="965200"/>
            <a:ext cx="4321930" cy="340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6900" y="3670300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Preferred router from R1 is to R2 (AD = 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980" y="1504950"/>
            <a:ext cx="4338320" cy="116205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C83E0790-391E-4861-91E9-53053CD4D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642" y="2848942"/>
            <a:ext cx="3239588" cy="164271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6654" tIns="66654" rIns="66654" bIns="66654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iscoSansLight"/>
              </a:rPr>
              <a:t>R1 is configured with a default static route pointing to R2. Because no administrative distance is configured, the default value (1) is used for this static route</a:t>
            </a:r>
            <a:r>
              <a:rPr kumimoji="0" lang="en-US" altLang="en-US" sz="9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iscoSansLight"/>
              </a:rPr>
              <a:t>. R1 is also configured with a floating static default pointing to R3 with an administrative distance of 5. This value is greater than the default value of 1 and, therefore, this route floats and is not present in the routing table, unless the preferred route fails.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iscoSansLight"/>
              </a:rPr>
              <a:t>The following output verifies that the default route to R2 is installed in the routing table. Note that the backup route to R3 is not present in the routing table.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97513038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/>
              <a:t>Configure Floating Static Routes</a:t>
            </a:r>
            <a:br>
              <a:rPr lang="en-CA" altLang="en-US" sz="1600" dirty="0"/>
            </a:br>
            <a:r>
              <a:rPr lang="en-CA" altLang="en-US" dirty="0"/>
              <a:t>Test the IPv4 Floating Static Route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99" y="1079501"/>
            <a:ext cx="4033372" cy="289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079501"/>
            <a:ext cx="4032718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44016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/>
              <a:t>Configure Floating Static Routes</a:t>
            </a:r>
            <a:br>
              <a:rPr lang="en-CA" altLang="en-US" sz="1600" dirty="0"/>
            </a:br>
            <a:r>
              <a:rPr lang="en-CA" altLang="en-US" dirty="0"/>
              <a:t>Test the IPv4 Floating Static Route (Cont.)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44" y="1193800"/>
            <a:ext cx="4300798" cy="3181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103" y="1193800"/>
            <a:ext cx="4167815" cy="327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72392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/>
              <a:t>Configure Floating Static Routes</a:t>
            </a:r>
            <a:br>
              <a:rPr lang="en-CA" altLang="en-US" sz="1600" dirty="0"/>
            </a:br>
            <a:r>
              <a:rPr lang="en-CA" altLang="en-US" dirty="0"/>
              <a:t>Configure an IPv6 Floating Static Route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358" y="899153"/>
            <a:ext cx="8853286" cy="382155"/>
          </a:xfrm>
        </p:spPr>
        <p:txBody>
          <a:bodyPr/>
          <a:lstStyle/>
          <a:p>
            <a:r>
              <a:rPr lang="en-CA" altLang="en-US" dirty="0"/>
              <a:t>Similar to IPv4 floating static routes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5" y="1562101"/>
            <a:ext cx="4718540" cy="2968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221"/>
          <a:stretch/>
        </p:blipFill>
        <p:spPr>
          <a:xfrm>
            <a:off x="4908035" y="1203718"/>
            <a:ext cx="3675597" cy="943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036" y="2259915"/>
            <a:ext cx="3630165" cy="238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49337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/>
              <a:t>Configure Floating Static Routes</a:t>
            </a:r>
            <a:br>
              <a:rPr lang="en-CA" altLang="en-US" sz="1600" dirty="0"/>
            </a:br>
            <a:r>
              <a:rPr lang="en-CA" altLang="en-US" dirty="0"/>
              <a:t>Packet Tracer - Configuring Floating Static Routes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99" y="901812"/>
            <a:ext cx="5120901" cy="400038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709862740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/>
              <a:t>Configure Static Host Routes</a:t>
            </a:r>
            <a:br>
              <a:rPr lang="en-CA" altLang="en-US" sz="1600" dirty="0"/>
            </a:br>
            <a:r>
              <a:rPr lang="en-CA" altLang="en-US" dirty="0"/>
              <a:t>Automatically Installed Host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1868056"/>
          </a:xfrm>
        </p:spPr>
        <p:txBody>
          <a:bodyPr/>
          <a:lstStyle/>
          <a:p>
            <a:pPr marL="0" indent="0">
              <a:buNone/>
            </a:pPr>
            <a:r>
              <a:rPr lang="en-CA" altLang="en-US" dirty="0"/>
              <a:t>Host route is an IPv4 address with a 32-bit mask or IPv6 address with a 128-bit mask.</a:t>
            </a:r>
          </a:p>
          <a:p>
            <a:r>
              <a:rPr lang="en-CA" altLang="en-US" sz="1400" dirty="0"/>
              <a:t>Automatically installed when IP address is configured</a:t>
            </a:r>
          </a:p>
          <a:p>
            <a:r>
              <a:rPr lang="en-CA" altLang="en-US" sz="1400" dirty="0"/>
              <a:t>Configured as a static host route</a:t>
            </a:r>
          </a:p>
          <a:p>
            <a:r>
              <a:rPr lang="en-CA" altLang="en-US" sz="1400" dirty="0"/>
              <a:t>Allows more efficiency for packets directed to the router</a:t>
            </a:r>
          </a:p>
          <a:p>
            <a:r>
              <a:rPr lang="en-CA" altLang="en-US" sz="1400" dirty="0"/>
              <a:t>Local route marked with “L” (introduced in IOS 15)</a:t>
            </a:r>
            <a:endParaRPr lang="en-CA" altLang="en-US" dirty="0"/>
          </a:p>
          <a:p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11" y="2552701"/>
            <a:ext cx="3199766" cy="2361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770"/>
          <a:stretch/>
        </p:blipFill>
        <p:spPr>
          <a:xfrm>
            <a:off x="4933864" y="1390073"/>
            <a:ext cx="4063487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61020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/>
              <a:t>Configure Static Host Routes</a:t>
            </a:r>
            <a:br>
              <a:rPr lang="en-CA" altLang="en-US" sz="1600" dirty="0"/>
            </a:br>
            <a:r>
              <a:rPr lang="en-CA" altLang="en-US" dirty="0"/>
              <a:t>Configure IPv4 and IPv6 Static Host Routes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61" y="773544"/>
            <a:ext cx="4575543" cy="328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61" y="4050144"/>
            <a:ext cx="4575543" cy="7132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864" y="1282700"/>
            <a:ext cx="3894544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7524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/>
              <a:t>2.3 Troubleshoot Static and Default Routes</a:t>
            </a:r>
          </a:p>
        </p:txBody>
      </p:sp>
    </p:spTree>
    <p:extLst>
      <p:ext uri="{BB962C8B-B14F-4D97-AF65-F5344CB8AC3E}">
        <p14:creationId xmlns:p14="http://schemas.microsoft.com/office/powerpoint/2010/main" val="1249003871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Packet Processing with Static Routes</a:t>
            </a:r>
            <a:br>
              <a:rPr lang="en-US" sz="1600" dirty="0"/>
            </a:br>
            <a:r>
              <a:rPr lang="en-US" dirty="0"/>
              <a:t>Static Routes and Packet Forwarding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798944"/>
            <a:ext cx="4322106" cy="24903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300" y="977900"/>
            <a:ext cx="157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PC1 sending packet to PC3 - Packet arrives on G0/0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6400" y="977900"/>
            <a:ext cx="13716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 has no specific route to 192.168.2.0 so uses default route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306" y="2286000"/>
            <a:ext cx="4355509" cy="2451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63406" y="2374900"/>
            <a:ext cx="1346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 encapsulates packet in new frame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16800" y="2400300"/>
            <a:ext cx="129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Frame forwarded out S0/0/0</a:t>
            </a:r>
          </a:p>
        </p:txBody>
      </p:sp>
    </p:spTree>
    <p:extLst>
      <p:ext uri="{BB962C8B-B14F-4D97-AF65-F5344CB8AC3E}">
        <p14:creationId xmlns:p14="http://schemas.microsoft.com/office/powerpoint/2010/main" val="322725336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dirty="0"/>
              <a:t>What activities are associated with this chapter?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2: Activities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7151332"/>
              </p:ext>
            </p:extLst>
          </p:nvPr>
        </p:nvGraphicFramePr>
        <p:xfrm>
          <a:off x="457291" y="1122081"/>
          <a:ext cx="8229418" cy="871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347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Activity Name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Optional?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2.3.2.4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Lab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Troubleshooting</a:t>
                      </a:r>
                      <a:r>
                        <a:rPr lang="en-US" sz="1100" baseline="0" dirty="0"/>
                        <a:t> Static Routes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2.4.1.1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Class Activity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Make</a:t>
                      </a:r>
                      <a:r>
                        <a:rPr lang="en-US" sz="1100" baseline="0" dirty="0"/>
                        <a:t> It Static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Optional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tangle 34"/>
          <p:cNvSpPr txBox="1">
            <a:spLocks noChangeArrowheads="1"/>
          </p:cNvSpPr>
          <p:nvPr/>
        </p:nvSpPr>
        <p:spPr bwMode="auto">
          <a:xfrm>
            <a:off x="1136615" y="4438227"/>
            <a:ext cx="6121997" cy="269247"/>
          </a:xfrm>
          <a:prstGeom prst="rect">
            <a:avLst/>
          </a:prstGeo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n-US" sz="1200" kern="0" dirty="0">
                <a:solidFill>
                  <a:srgbClr val="000000"/>
                </a:solidFill>
              </a:rPr>
              <a:t>The password used in the Packet Tracer activities in this chapter is: </a:t>
            </a:r>
            <a:r>
              <a:rPr lang="en-US" sz="1200" b="1" kern="0" dirty="0">
                <a:solidFill>
                  <a:srgbClr val="000000"/>
                </a:solidFill>
              </a:rPr>
              <a:t>PT_ccna5</a:t>
            </a: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89297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510938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Packet Processing with Static Routes</a:t>
            </a:r>
            <a:br>
              <a:rPr lang="en-US" sz="1600" dirty="0"/>
            </a:br>
            <a:r>
              <a:rPr lang="en-US" dirty="0"/>
              <a:t>Static Routes and Packet Forwarding (Cont.)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5" y="1384300"/>
            <a:ext cx="4247315" cy="24623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4000" y="1524000"/>
            <a:ext cx="10541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Packet arrives on S0/0/0 interface on R2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33700" y="1384300"/>
            <a:ext cx="1435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R2 de-encapsulates the frame and looks for a route to the destination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215" y="2108775"/>
            <a:ext cx="4269066" cy="2349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64816" y="2108775"/>
            <a:ext cx="14041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R2 has a static route to 192.168.2.0/24 out the Serial 0/0/1</a:t>
            </a:r>
            <a:r>
              <a:rPr lang="en-US" b="1" dirty="0"/>
              <a:t> </a:t>
            </a:r>
            <a:r>
              <a:rPr lang="en-US" sz="1400" b="1" dirty="0"/>
              <a:t>interface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81015" y="2108775"/>
            <a:ext cx="1396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R2 encapsulates the packet in a new frame </a:t>
            </a:r>
            <a:r>
              <a:rPr lang="en-US" sz="1400" b="1"/>
              <a:t>and forwards out S0/0/1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7016469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Packet Processing with Static Routes</a:t>
            </a:r>
            <a:br>
              <a:rPr lang="en-US" sz="1600" dirty="0"/>
            </a:br>
            <a:r>
              <a:rPr lang="en-US" dirty="0"/>
              <a:t>Static Routes and Packet Forwarding (Cont.)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84" y="1168400"/>
            <a:ext cx="5907386" cy="3314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484" y="1168400"/>
            <a:ext cx="16369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R3 de-encapsulates the frame and sees a connected route to 192.168.2.0/24 out G0/0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52900" y="1168400"/>
            <a:ext cx="1892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R3 looks up the ARP table entry for 192.168.2.10 to find the Layer </a:t>
            </a:r>
            <a:r>
              <a:rPr lang="en-US" sz="1400" b="1"/>
              <a:t>2 MAC address for PC3 (ARP used if needed for PC3 MAC) </a:t>
            </a: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51600" y="1066800"/>
            <a:ext cx="22479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b="1" dirty="0"/>
              <a:t>R3 encapsulates the packet in a new frame with the MAC address of the G0/0 interface as the source Layer 2 address and the MAC address of PC3 as the destination MAC address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/>
              <a:t>Frame is forwarded out of G0/0 interface and packet arrives on the NIC interface of PC3</a:t>
            </a:r>
          </a:p>
        </p:txBody>
      </p:sp>
    </p:spTree>
    <p:extLst>
      <p:ext uri="{BB962C8B-B14F-4D97-AF65-F5344CB8AC3E}">
        <p14:creationId xmlns:p14="http://schemas.microsoft.com/office/powerpoint/2010/main" val="1024247488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Configuration</a:t>
            </a:r>
            <a:br>
              <a:rPr lang="en-US" sz="1600" dirty="0"/>
            </a:br>
            <a:r>
              <a:rPr lang="en-US" dirty="0"/>
              <a:t>Troubleshoot a Missing Route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5"/>
            <a:ext cx="4415235" cy="3696856"/>
          </a:xfrm>
        </p:spPr>
        <p:txBody>
          <a:bodyPr/>
          <a:lstStyle/>
          <a:p>
            <a:r>
              <a:rPr lang="en-US" dirty="0"/>
              <a:t>Common IOS troubleshooting commands include: </a:t>
            </a:r>
          </a:p>
          <a:p>
            <a:pPr lvl="1"/>
            <a:r>
              <a:rPr lang="en-US" b="1" dirty="0"/>
              <a:t>ping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traceroute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show </a:t>
            </a:r>
            <a:r>
              <a:rPr lang="en-US" b="1" dirty="0" err="1"/>
              <a:t>ip</a:t>
            </a:r>
            <a:r>
              <a:rPr lang="en-US" b="1" dirty="0"/>
              <a:t> route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show </a:t>
            </a:r>
            <a:r>
              <a:rPr lang="en-US" b="1" dirty="0" err="1"/>
              <a:t>ip</a:t>
            </a:r>
            <a:r>
              <a:rPr lang="en-US" b="1" dirty="0"/>
              <a:t> interface brief </a:t>
            </a:r>
            <a:endParaRPr lang="en-US" dirty="0"/>
          </a:p>
          <a:p>
            <a:pPr lvl="1"/>
            <a:r>
              <a:rPr lang="en-US" b="1" dirty="0"/>
              <a:t>show </a:t>
            </a:r>
            <a:r>
              <a:rPr lang="en-US" b="1" dirty="0" err="1"/>
              <a:t>cdp</a:t>
            </a:r>
            <a:r>
              <a:rPr lang="en-US" b="1" dirty="0"/>
              <a:t> neighbors detail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214" y="926523"/>
            <a:ext cx="424264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80684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Configuration</a:t>
            </a:r>
            <a:br>
              <a:rPr lang="en-US" sz="1600" dirty="0"/>
            </a:br>
            <a:r>
              <a:rPr lang="en-US" dirty="0"/>
              <a:t>Troubleshoot a Missing Route (Cont.)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30" y="1089307"/>
            <a:ext cx="4760970" cy="2399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968" t="4108" r="1638" b="5985"/>
          <a:stretch/>
        </p:blipFill>
        <p:spPr>
          <a:xfrm>
            <a:off x="5168900" y="1089307"/>
            <a:ext cx="3733800" cy="85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540" t="9131" r="4127"/>
          <a:stretch/>
        </p:blipFill>
        <p:spPr>
          <a:xfrm>
            <a:off x="5168900" y="2024517"/>
            <a:ext cx="3714750" cy="8186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187" t="7210" r="1356" b="4703"/>
          <a:stretch/>
        </p:blipFill>
        <p:spPr>
          <a:xfrm>
            <a:off x="920751" y="3623199"/>
            <a:ext cx="3651250" cy="781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1527" r="3155" b="1"/>
          <a:stretch/>
        </p:blipFill>
        <p:spPr>
          <a:xfrm>
            <a:off x="4984750" y="3380412"/>
            <a:ext cx="3898900" cy="929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1942" r="2912" b="8627"/>
          <a:stretch/>
        </p:blipFill>
        <p:spPr>
          <a:xfrm>
            <a:off x="5187950" y="2843215"/>
            <a:ext cx="3714750" cy="37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19781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Configuration</a:t>
            </a:r>
            <a:br>
              <a:rPr lang="en-US" sz="1600" dirty="0"/>
            </a:br>
            <a:r>
              <a:rPr lang="en-US" dirty="0"/>
              <a:t>Solve a Connectivity 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944"/>
            <a:ext cx="5068978" cy="3871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303" r="4928"/>
          <a:stretch/>
        </p:blipFill>
        <p:spPr>
          <a:xfrm>
            <a:off x="5373778" y="963711"/>
            <a:ext cx="3535273" cy="838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640" t="-1" r="4086" b="1553"/>
          <a:stretch/>
        </p:blipFill>
        <p:spPr>
          <a:xfrm>
            <a:off x="5373779" y="1802089"/>
            <a:ext cx="3535272" cy="1911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99099" y="2184400"/>
            <a:ext cx="3409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traceroute reveals that R2 forwards the traceroute back to R1. R1 returns it to R2</a:t>
            </a:r>
          </a:p>
        </p:txBody>
      </p:sp>
    </p:spTree>
    <p:extLst>
      <p:ext uri="{BB962C8B-B14F-4D97-AF65-F5344CB8AC3E}">
        <p14:creationId xmlns:p14="http://schemas.microsoft.com/office/powerpoint/2010/main" val="754817485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Configuration</a:t>
            </a:r>
            <a:br>
              <a:rPr lang="en-US" sz="1600" dirty="0"/>
            </a:br>
            <a:r>
              <a:rPr lang="en-US" dirty="0"/>
              <a:t>Solve a Connectivity Problem (Cont.)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11" y="963711"/>
            <a:ext cx="4187390" cy="32383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63" y="4115994"/>
            <a:ext cx="4089637" cy="5338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2177" y="1157504"/>
            <a:ext cx="3535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Static route to 192.168.2.0/24 has been configured using the next-hop address 172.16.2.1.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777" y="2030486"/>
            <a:ext cx="3535488" cy="816608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4" idx="3"/>
          </p:cNvCxnSpPr>
          <p:nvPr/>
        </p:nvCxnSpPr>
        <p:spPr>
          <a:xfrm flipH="1">
            <a:off x="4686300" y="1917700"/>
            <a:ext cx="668430" cy="246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13453" y="2829869"/>
            <a:ext cx="345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</a:t>
            </a:r>
            <a:r>
              <a:rPr lang="en-US" sz="1400" b="1"/>
              <a:t>ncorrect </a:t>
            </a:r>
            <a:r>
              <a:rPr lang="en-US" sz="1400" b="1" dirty="0"/>
              <a:t>route is removed and the correct route is </a:t>
            </a:r>
            <a:r>
              <a:rPr lang="en-US" sz="1400" b="1"/>
              <a:t>then entered</a:t>
            </a:r>
            <a:endParaRPr lang="en-US" sz="14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3777" y="3621077"/>
            <a:ext cx="3581310" cy="89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42650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Configuration</a:t>
            </a:r>
            <a:br>
              <a:rPr lang="en-US" sz="1600" dirty="0"/>
            </a:br>
            <a:r>
              <a:rPr lang="en-US" dirty="0"/>
              <a:t>Packet Tracer – Troubleshooting Static Routes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1" y="880899"/>
            <a:ext cx="5041900" cy="406829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64822644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Configuration</a:t>
            </a:r>
            <a:br>
              <a:rPr lang="en-US" sz="1600" dirty="0"/>
            </a:br>
            <a:r>
              <a:rPr lang="en-US" dirty="0"/>
              <a:t>Lab – Troubleshooting Static Routes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784" y="909326"/>
            <a:ext cx="5252433" cy="408177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303588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2.4 Chapter Summary</a:t>
            </a:r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how static routes are implemented in a small to medium-sized business network. </a:t>
            </a:r>
          </a:p>
          <a:p>
            <a:r>
              <a:rPr lang="en-US" dirty="0"/>
              <a:t>Configure static routes to enable connectivity in a small to medium-sized business network. </a:t>
            </a:r>
          </a:p>
          <a:p>
            <a:r>
              <a:rPr lang="en-US" dirty="0"/>
              <a:t>Troubleshoot static and default route configurations.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>
                <a:latin typeface="Arial" charset="0"/>
              </a:rPr>
              <a:t>Conclusion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Chapter 2: Static Routing</a:t>
            </a:r>
          </a:p>
        </p:txBody>
      </p:sp>
    </p:spTree>
    <p:extLst>
      <p:ext uri="{BB962C8B-B14F-4D97-AF65-F5344CB8AC3E}">
        <p14:creationId xmlns:p14="http://schemas.microsoft.com/office/powerpoint/2010/main" val="217562991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en-US" dirty="0"/>
              <a:t>Students should complete Chapter 2, “Assessment” after completing Chapter 2.</a:t>
            </a:r>
          </a:p>
          <a:p>
            <a:pPr eaLnBrk="1" hangingPunct="1">
              <a:spcBef>
                <a:spcPct val="30000"/>
              </a:spcBef>
            </a:pPr>
            <a:r>
              <a:rPr lang="en-US" dirty="0"/>
              <a:t>Quizzes, labs, Packet Tracers and other activities can be used to informally assess student progress.</a:t>
            </a:r>
          </a:p>
        </p:txBody>
      </p:sp>
      <p:sp>
        <p:nvSpPr>
          <p:cNvPr id="7170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2: Assessment</a:t>
            </a:r>
          </a:p>
        </p:txBody>
      </p:sp>
    </p:spTree>
    <p:extLst>
      <p:ext uri="{BB962C8B-B14F-4D97-AF65-F5344CB8AC3E}">
        <p14:creationId xmlns:p14="http://schemas.microsoft.com/office/powerpoint/2010/main" val="1296080354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2.1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4274963"/>
              </p:ext>
            </p:extLst>
          </p:nvPr>
        </p:nvGraphicFramePr>
        <p:xfrm>
          <a:off x="207959" y="912813"/>
          <a:ext cx="7119940" cy="109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59970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3559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5687"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stub network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stub router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Standard static route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Summary static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Floating static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exit interface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453015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2.2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201240"/>
              </p:ext>
            </p:extLst>
          </p:nvPr>
        </p:nvGraphicFramePr>
        <p:xfrm>
          <a:off x="144459" y="798513"/>
          <a:ext cx="7881940" cy="1361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40970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3940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next-hop IP address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next-hop static route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directly connected static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fully specified static route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recursive lookup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link-local address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host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local host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238262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Prior to teaching Chapter 2, the instructor should: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Complete Chapter 2, “Assessment.”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The objectives of this chapter are: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Explain advantages and disadvantages of static routing.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Explain the purpose of different types of static routes.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Configure IPv4 static routes by specifying a next-hop address.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Configure an IPv4 default route.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Configure IPv6 static routes by specifying a next-hop address.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Configure an IPv6 default route.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Configure a floating static route to provide a backup connection.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Configure IPv4 and IPv6 static host routes that direct traffic to a specific host.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Explain how a router processes packets when a static route is configured.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Troubleshoot common static and default route configuration issues.</a:t>
            </a: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37934136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this chapter becomes as hands-on as possible.</a:t>
            </a:r>
          </a:p>
          <a:p>
            <a:r>
              <a:rPr lang="en-US" dirty="0"/>
              <a:t>Create a pre-configured Packet Tracer with multiple routers and LANs to use for demonstration throughout the chapter.</a:t>
            </a:r>
          </a:p>
          <a:p>
            <a:r>
              <a:rPr lang="en-US" dirty="0"/>
              <a:t>Demonstrate that a workstation cannot </a:t>
            </a:r>
            <a:r>
              <a:rPr lang="en-US" b="1" dirty="0"/>
              <a:t>ping</a:t>
            </a:r>
            <a:r>
              <a:rPr lang="en-US" dirty="0"/>
              <a:t> another remote network without routing. </a:t>
            </a:r>
          </a:p>
          <a:p>
            <a:r>
              <a:rPr lang="en-US" dirty="0"/>
              <a:t>Demonstrate </a:t>
            </a:r>
            <a:r>
              <a:rPr lang="en-US" b="1" dirty="0"/>
              <a:t>show </a:t>
            </a:r>
            <a:r>
              <a:rPr lang="en-US" b="1" dirty="0" err="1"/>
              <a:t>ip</a:t>
            </a:r>
            <a:r>
              <a:rPr lang="en-US" b="1" dirty="0"/>
              <a:t> route</a:t>
            </a:r>
            <a:r>
              <a:rPr lang="en-US" dirty="0"/>
              <a:t> with and without static routing.</a:t>
            </a:r>
          </a:p>
          <a:p>
            <a:pPr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Demonstrate a floating static backup route using both the ping and trace route commands.</a:t>
            </a:r>
          </a:p>
          <a:p>
            <a:pPr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Stress the advantages of static routing. It is easy for students to discount static routing in favor of dynamic.</a:t>
            </a:r>
          </a:p>
          <a:p>
            <a:r>
              <a:rPr lang="en-US" dirty="0"/>
              <a:t>Create multiple topologies to demonstrate the next hop verses the exit interface method of creating a static route.</a:t>
            </a:r>
          </a:p>
          <a:p>
            <a:r>
              <a:rPr lang="en-US" dirty="0"/>
              <a:t>Encourage students to address all the interfaces in a topology and immediately check for connected networks with the </a:t>
            </a:r>
            <a:r>
              <a:rPr lang="en-US" b="1" dirty="0"/>
              <a:t>show </a:t>
            </a:r>
            <a:r>
              <a:rPr lang="en-US" b="1" dirty="0" err="1"/>
              <a:t>ip</a:t>
            </a:r>
            <a:r>
              <a:rPr lang="en-US" b="1" dirty="0"/>
              <a:t> route</a:t>
            </a:r>
            <a:r>
              <a:rPr lang="en-US" dirty="0"/>
              <a:t> command before configuring static routing.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Best Practices (Cont.)</a:t>
            </a:r>
          </a:p>
        </p:txBody>
      </p:sp>
    </p:spTree>
    <p:extLst>
      <p:ext uri="{BB962C8B-B14F-4D97-AF65-F5344CB8AC3E}">
        <p14:creationId xmlns:p14="http://schemas.microsoft.com/office/powerpoint/2010/main" val="392907173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11148</TotalTime>
  <Words>4294</Words>
  <Application>Microsoft Office PowerPoint</Application>
  <PresentationFormat>On-screen Show (16:9)</PresentationFormat>
  <Paragraphs>643</Paragraphs>
  <Slides>72</Slides>
  <Notes>70</Notes>
  <HiddenSlides>11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Arial Unicode MS</vt:lpstr>
      <vt:lpstr>Calibri</vt:lpstr>
      <vt:lpstr>CiscoSans ExtraLight</vt:lpstr>
      <vt:lpstr>CiscoSansLight</vt:lpstr>
      <vt:lpstr>Wingdings</vt:lpstr>
      <vt:lpstr>Default Theme</vt:lpstr>
      <vt:lpstr>Chapter 2: Static Routing</vt:lpstr>
      <vt:lpstr>Instructor Materials – Chapter 2 Planning Guide</vt:lpstr>
      <vt:lpstr>Chapter 2: Static Routing</vt:lpstr>
      <vt:lpstr>Chapter 2: Activities</vt:lpstr>
      <vt:lpstr>Chapter 2: Activities</vt:lpstr>
      <vt:lpstr>Chapter 2: Activities</vt:lpstr>
      <vt:lpstr>Chapter 2: Assessment</vt:lpstr>
      <vt:lpstr>Chapter 2: Best Practices</vt:lpstr>
      <vt:lpstr>Chapter 2: Best Practices (Cont.)</vt:lpstr>
      <vt:lpstr>Chapter 2: Additional Help</vt:lpstr>
      <vt:lpstr>PowerPoint Presentation</vt:lpstr>
      <vt:lpstr>Chapter 2: Static Routing</vt:lpstr>
      <vt:lpstr>Chapter 2 - Sections &amp; Objectives</vt:lpstr>
      <vt:lpstr>Chapter 2 - Sections &amp; Objectives (Cont.)</vt:lpstr>
      <vt:lpstr>2.1 Implement Static Routes</vt:lpstr>
      <vt:lpstr>Static Routing Reach Remote Networks</vt:lpstr>
      <vt:lpstr>Static Routing  Why Use Static Routing?</vt:lpstr>
      <vt:lpstr>Static Routing When to Use Static Routes</vt:lpstr>
      <vt:lpstr>Types of Static Routes Static Route Applications</vt:lpstr>
      <vt:lpstr>Types of Static Routes Standard Static Route</vt:lpstr>
      <vt:lpstr>Types of Static Routes Default Static Route</vt:lpstr>
      <vt:lpstr>Types of Static Routes  Summary Static Route</vt:lpstr>
      <vt:lpstr>Types of Static Routes Floating Static Route</vt:lpstr>
      <vt:lpstr>2.2 Configure Static and Default Routes</vt:lpstr>
      <vt:lpstr>Configure IPv4 Static Routes  ip route Command</vt:lpstr>
      <vt:lpstr>Configure IPv4 Static Routes Next-Hop Options</vt:lpstr>
      <vt:lpstr>Configure IPv4 Static Routes Next-Hop Options (Cont.)</vt:lpstr>
      <vt:lpstr>Configure IPv4 Static Routes Configure a Next-Hop Static Route</vt:lpstr>
      <vt:lpstr>Configure IPv4 Static Routes Configure a Next-Hop Static Route (Cont.)</vt:lpstr>
      <vt:lpstr>Configure IPv4 Static Routes Configure a Directly Connected Static Route</vt:lpstr>
      <vt:lpstr>Configure IPv4 Static Routes Configure a Directly Connected Static Route (Cont.)</vt:lpstr>
      <vt:lpstr>Configure IPv4 Static Routes Configure a Fully Specified Static Route</vt:lpstr>
      <vt:lpstr>Configure IPv4 Static Routes Verify a Static Route</vt:lpstr>
      <vt:lpstr>Configure IPv4 Default Routes Default Static Route</vt:lpstr>
      <vt:lpstr>Configure IPv4 Default Routes Configure a Default Static Route</vt:lpstr>
      <vt:lpstr>Configure IPv4 Default Routes Verify a Default Static Route</vt:lpstr>
      <vt:lpstr>Configure IPv6 Static Routes The ipv6 route Command</vt:lpstr>
      <vt:lpstr>Configure IPv6 Static Routes The ipv6 route Command (Cont.)</vt:lpstr>
      <vt:lpstr>Configure IPv6 Static Routes Next-Hop Options</vt:lpstr>
      <vt:lpstr>Configure IPv6 Static Routes Next-Hop Options (Cont.)</vt:lpstr>
      <vt:lpstr>Configure IPv6 Static Routes Configure a Next Hop Static IPv6 Route</vt:lpstr>
      <vt:lpstr>Configure IPv6 Static Routes Configure a Directly Connected Static IPv6 Route</vt:lpstr>
      <vt:lpstr>Configure IPv6 Static Routes Configure a Fully Specified Static IPv6 Route</vt:lpstr>
      <vt:lpstr>Configure IPv6 Static Routes Verify IPv6 Static Routes</vt:lpstr>
      <vt:lpstr>Configure IPv6 Default Routes Default Static IPv6 Route</vt:lpstr>
      <vt:lpstr>Configure IPv6 Default Routes Configure a Default Static IPv6 Route</vt:lpstr>
      <vt:lpstr>Configure IPv6 Default Routes Verify a Default Static Route</vt:lpstr>
      <vt:lpstr>Configure IPv6 Default Routes Packet Tracer – Configuring IPv6 Static and Default Routes</vt:lpstr>
      <vt:lpstr>Configure IPv6 Default Routes Lab – Configuring IPv6 Static and Default Routes</vt:lpstr>
      <vt:lpstr>Configure Floating Static Routes Floating Static Routes</vt:lpstr>
      <vt:lpstr>Configure Floating Static Routes Configure a Floating Static Route</vt:lpstr>
      <vt:lpstr>Configure Floating Static Routes Test the IPv4 Floating Static Route</vt:lpstr>
      <vt:lpstr>Configure Floating Static Routes Test the IPv4 Floating Static Route (Cont.)</vt:lpstr>
      <vt:lpstr>Configure Floating Static Routes Configure an IPv6 Floating Static Route</vt:lpstr>
      <vt:lpstr>Configure Floating Static Routes Packet Tracer - Configuring Floating Static Routes</vt:lpstr>
      <vt:lpstr>Configure Static Host Routes Automatically Installed Host Routes</vt:lpstr>
      <vt:lpstr>Configure Static Host Routes Configure IPv4 and IPv6 Static Host Routes</vt:lpstr>
      <vt:lpstr>2.3 Troubleshoot Static and Default Routes</vt:lpstr>
      <vt:lpstr>Packet Processing with Static Routes Static Routes and Packet Forwarding</vt:lpstr>
      <vt:lpstr>Packet Processing with Static Routes Static Routes and Packet Forwarding (Cont.)</vt:lpstr>
      <vt:lpstr>Packet Processing with Static Routes Static Routes and Packet Forwarding (Cont.)</vt:lpstr>
      <vt:lpstr>Troubleshoot IPv4 Static and Default Route Configuration Troubleshoot a Missing Route</vt:lpstr>
      <vt:lpstr>Troubleshoot IPv4 Static and Default Route Configuration Troubleshoot a Missing Route (Cont.)</vt:lpstr>
      <vt:lpstr>Troubleshoot IPv4 Static and Default Route Configuration Solve a Connectivity Problem</vt:lpstr>
      <vt:lpstr>Troubleshoot IPv4 Static and Default Route Configuration Solve a Connectivity Problem (Cont.)</vt:lpstr>
      <vt:lpstr>Troubleshoot IPv4 Static and Default Route Configuration Packet Tracer – Troubleshooting Static Routes</vt:lpstr>
      <vt:lpstr>Troubleshoot IPv4 Static and Default Route Configuration Lab – Troubleshooting Static Routes</vt:lpstr>
      <vt:lpstr>2.4 Chapter Summary</vt:lpstr>
      <vt:lpstr>Conclusion Chapter 2: Static Routing</vt:lpstr>
      <vt:lpstr>Section 2.1 New Terms and Commands</vt:lpstr>
      <vt:lpstr>Section 2.2 New Terms and Commands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Roziyani Rawi</cp:lastModifiedBy>
  <cp:revision>334</cp:revision>
  <dcterms:created xsi:type="dcterms:W3CDTF">2016-08-22T22:27:36Z</dcterms:created>
  <dcterms:modified xsi:type="dcterms:W3CDTF">2021-08-30T03:43:18Z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